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0"/>
  </p:notesMasterIdLst>
  <p:sldIdLst>
    <p:sldId id="259" r:id="rId3"/>
    <p:sldId id="260" r:id="rId4"/>
    <p:sldId id="257" r:id="rId5"/>
    <p:sldId id="258" r:id="rId6"/>
    <p:sldId id="12398" r:id="rId7"/>
    <p:sldId id="261" r:id="rId8"/>
    <p:sldId id="12660" r:id="rId9"/>
    <p:sldId id="12502" r:id="rId10"/>
    <p:sldId id="12661" r:id="rId11"/>
    <p:sldId id="12662" r:id="rId12"/>
    <p:sldId id="12663" r:id="rId13"/>
    <p:sldId id="12664" r:id="rId14"/>
    <p:sldId id="12665" r:id="rId15"/>
    <p:sldId id="12666" r:id="rId16"/>
    <p:sldId id="12667" r:id="rId17"/>
    <p:sldId id="12668" r:id="rId18"/>
    <p:sldId id="126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9A369"/>
    <a:srgbClr val="FFEEBA"/>
    <a:srgbClr val="CB6E06"/>
    <a:srgbClr val="CC6F07"/>
    <a:srgbClr val="FFBD5D"/>
    <a:srgbClr val="CE6F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8E090-827B-4CF3-84E2-5107DBC829DF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68151-8621-45CC-AD1B-DFBCD8FD9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16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E2EF1F-5AB9-4920-AF5B-E1DBE17087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E2EF1F-5AB9-4920-AF5B-E1DBE17087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E2EF1F-5AB9-4920-AF5B-E1DBE17087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1028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0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06F7D-35DF-E400-4806-AD966C658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B41F68-6363-84E8-A243-53A1DC881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0DCFF-5A8D-FC40-2E4B-AC037C31A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3B7C-C316-4D6C-8A49-FC4DF8D5222C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74681-41AC-B8B5-79C6-DEC7790D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6AC9E-8ABF-2ADA-15B6-408D44F83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4D0D2-7731-4039-9F7D-38200792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90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55A9-700F-BB85-CD06-2E7CCFB1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23F5A-64CB-CDCF-F9F3-6903B5493D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E282C-7090-4FED-553D-D1E14F57E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3B7C-C316-4D6C-8A49-FC4DF8D5222C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B5943-13E6-2BAA-98C9-1D3B4A3B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C518F-51CC-DB96-1A15-37713C89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4D0D2-7731-4039-9F7D-38200792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2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0CAC5B-4017-3A3D-01FE-41034423F8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74E15E-BE6A-9AF1-5B11-F83280567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AA7A-7CA2-DBA7-1FE9-B9804E98C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3B7C-C316-4D6C-8A49-FC4DF8D5222C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52168-A9E0-B3C1-02C9-812A5737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31D6D-A808-F94F-7FEC-0665F004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4D0D2-7731-4039-9F7D-38200792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93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B77D6B-3852-4820-BEAC-087EAA0AA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7683FC67-A4AF-449C-85E8-6C9C4D08A822}"/>
              </a:ext>
            </a:extLst>
          </p:cNvPr>
          <p:cNvSpPr/>
          <p:nvPr userDrawn="1"/>
        </p:nvSpPr>
        <p:spPr>
          <a:xfrm>
            <a:off x="419100" y="400050"/>
            <a:ext cx="11315700" cy="6057900"/>
          </a:xfrm>
          <a:prstGeom prst="roundRect">
            <a:avLst/>
          </a:prstGeom>
          <a:solidFill>
            <a:schemeClr val="bg1"/>
          </a:solidFill>
          <a:ln>
            <a:solidFill>
              <a:srgbClr val="FFFCE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249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origami"/>
      </p:transition>
    </mc:Choice>
    <mc:Fallback xmlns=""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FE1BB-87C5-4F7F-BFD0-257D684AE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E1CEA51-F5AB-46DC-9FC8-D6E677BF7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0A587F-CC36-4A40-AC19-D00F8EAC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3965-EB24-4D01-8EF5-654FF67CC4ED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519D42-7E67-4905-85A2-BA7F897A9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9C0D68-C3F7-45C4-82DC-569360F5B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FC6C5-724A-462F-96D6-B3169D1F9D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3177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origami"/>
      </p:transition>
    </mc:Choice>
    <mc:Fallback xmlns="">
      <p:transition spd="slow" advClick="0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C25B93-09B5-4921-B26F-F0F5EA245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8C0F45-FF1C-426F-A758-B58EDA4D4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84A847-EF92-4588-835D-18A0AC717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3965-EB24-4D01-8EF5-654FF67CC4ED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141102-1F51-47B3-86B4-6D1B50F8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7B14BC-0775-49E2-91A5-2C97B881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FC6C5-724A-462F-96D6-B3169D1F9D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3624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origami"/>
      </p:transition>
    </mc:Choice>
    <mc:Fallback xmlns="">
      <p:transition spd="slow" advClick="0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9877DF-F9F7-4377-8C48-51CBBEF2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043E9D-6617-4233-A8DE-B0D946850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E0D620-DA0B-4383-8988-470342434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3965-EB24-4D01-8EF5-654FF67CC4ED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94D64B-B15E-4DFD-821D-FFA57037E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8C3FDE-1A53-4A85-B572-945A24D7C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FC6C5-724A-462F-96D6-B3169D1F9D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8538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origami"/>
      </p:transition>
    </mc:Choice>
    <mc:Fallback xmlns="">
      <p:transition spd="slow" advClick="0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480235-AF4B-472D-ABB4-EBCCC6388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E66296-0A72-4886-B303-002540870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880120-FAF1-4A27-8C9D-8631B294F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CA5BBE-A6B9-48F0-8D9E-2BA071194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3965-EB24-4D01-8EF5-654FF67CC4ED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4FA832-C180-4D51-9465-CE95B297E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6622CD-065B-49C7-A890-72767AE0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FC6C5-724A-462F-96D6-B3169D1F9D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3251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origami"/>
      </p:transition>
    </mc:Choice>
    <mc:Fallback xmlns="">
      <p:transition spd="slow" advClick="0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685EC8-9FA9-4971-9D69-F54998727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98921E-854B-4249-9915-32A4ECE20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0503D6-7517-4779-9C64-99ADB1AC5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0B4EF79-B493-44D7-AADE-34B9D47AA7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E754CE-52A2-41B5-AA86-3D8B3F0F10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54179FC-8CE8-4859-BA13-8A5F34816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3965-EB24-4D01-8EF5-654FF67CC4ED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CF186EF-42FA-4CFD-895C-6D16FAA20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2BBCA93-0C07-49FF-B660-BF7AD8F8C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FC6C5-724A-462F-96D6-B3169D1F9D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488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origami"/>
      </p:transition>
    </mc:Choice>
    <mc:Fallback xmlns="">
      <p:transition spd="slow" advClick="0" advTm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13193-4802-42D3-A60E-CACCF9C63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CC509D6-6925-4C9E-9C79-566E2D9B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3965-EB24-4D01-8EF5-654FF67CC4ED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19B56F-F95B-47A3-B3E0-CC8591432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2E8BB6-904D-4AA3-B257-AD51540F5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FC6C5-724A-462F-96D6-B3169D1F9D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242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origami"/>
      </p:transition>
    </mc:Choice>
    <mc:Fallback xmlns="">
      <p:transition spd="slow" advClick="0" advTm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1995B2E-A43A-4DD8-846D-E3B6CE176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3965-EB24-4D01-8EF5-654FF67CC4ED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27BFC30-884A-4EC3-995B-C784338D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3C46EC-7610-43FA-89DC-8CE90561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FC6C5-724A-462F-96D6-B3169D1F9D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056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origami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42FA-30C3-1016-A555-4B26C6E6B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35DA8-13B4-AE94-CCB0-D7EDF8C75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0699C-EF3D-C417-4291-E8F8EB681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3B7C-C316-4D6C-8A49-FC4DF8D5222C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36C66-A529-00B4-2E94-ABF11354F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F5BE0-A646-3ADD-87B2-B389B75D9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4D0D2-7731-4039-9F7D-38200792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718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D7B4F2-7D1E-42A4-8144-0879615D9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D7B778-D1A1-4D5E-9873-F5BC75BBE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EF693EA-C5AD-4D7C-9413-62C645591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506036-2EB4-40A3-A753-72C98E10E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3965-EB24-4D01-8EF5-654FF67CC4ED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95E7CF-C843-454D-A848-5A4966208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31D40C-7654-4F66-989C-5547E4D3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FC6C5-724A-462F-96D6-B3169D1F9D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5605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origami"/>
      </p:transition>
    </mc:Choice>
    <mc:Fallback xmlns="">
      <p:transition spd="slow" advClick="0" advTm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AE6951-1CDF-4B03-9112-11429CF36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690895C-8369-486A-9C07-C01F7992C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42F5B2-C824-4A54-A0EF-84D340843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FDDA11-1ACE-44E9-8768-CB3EBDCA4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3965-EB24-4D01-8EF5-654FF67CC4ED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E10628-EF8E-4266-A5D5-94EA2D69B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52D3FD-051D-49B6-A865-69BFDB0B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FC6C5-724A-462F-96D6-B3169D1F9D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597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origami"/>
      </p:transition>
    </mc:Choice>
    <mc:Fallback xmlns="">
      <p:transition spd="slow" advClick="0" advTm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849074-CA6B-437D-98C3-F7FB3CE7F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64820F-6A3E-48A5-AC9A-061EB81ED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1604C2-A255-414A-99B6-8470ABEB5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3965-EB24-4D01-8EF5-654FF67CC4ED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2AF0C8-6342-4088-B88B-11BCA6086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D9EDBF-C5E7-43B2-8BD1-0E33856AB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FC6C5-724A-462F-96D6-B3169D1F9D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6206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origami"/>
      </p:transition>
    </mc:Choice>
    <mc:Fallback xmlns="">
      <p:transition spd="slow" advClick="0" advTm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6A5BB0-B7EF-43DD-950C-AF7AF44310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8C233B-FDBA-4F24-99BB-A86B63BBA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10514C-490F-40F1-87B6-4014AD5F0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3965-EB24-4D01-8EF5-654FF67CC4ED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591865-606A-4BC4-A0C9-7140EB9DC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26C166-E1EF-470F-98B7-3BA9BD5E5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FC6C5-724A-462F-96D6-B3169D1F9D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0906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origami"/>
      </p:transition>
    </mc:Choice>
    <mc:Fallback xmlns="">
      <p:transition spd="slow" advClick="0" advTm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B77D6B-3852-4820-BEAC-087EAA0AA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7683FC67-A4AF-449C-85E8-6C9C4D08A822}"/>
              </a:ext>
            </a:extLst>
          </p:cNvPr>
          <p:cNvSpPr/>
          <p:nvPr userDrawn="1"/>
        </p:nvSpPr>
        <p:spPr>
          <a:xfrm>
            <a:off x="419100" y="400050"/>
            <a:ext cx="11315700" cy="6057900"/>
          </a:xfrm>
          <a:prstGeom prst="roundRect">
            <a:avLst/>
          </a:prstGeom>
          <a:solidFill>
            <a:schemeClr val="bg1"/>
          </a:solidFill>
          <a:ln>
            <a:solidFill>
              <a:srgbClr val="FFFCE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329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origami"/>
      </p:transition>
    </mc:Choice>
    <mc:Fallback xmlns="">
      <p:transition spd="slow" advClick="0" advTm="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242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C72A-E914-1F30-5327-04A38F508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51362-9CFA-D106-9E25-29D86EA78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98A3E-9C07-A5C7-327C-5D6F99301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3B7C-C316-4D6C-8A49-FC4DF8D5222C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C7CDB-08D5-CEA0-C603-798A2B526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3F7C0-90CC-EAF2-C3FC-A2A467C1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4D0D2-7731-4039-9F7D-38200792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54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8975A-19FB-5C43-C70C-EC170B2A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44A28-7DF9-1F1A-B0AE-53EB41678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769E-A862-76D7-EE58-52528EDA3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B1D5F4-2DA0-CEB4-1156-6F07E0C64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3B7C-C316-4D6C-8A49-FC4DF8D5222C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887A5-40E2-6B31-3B28-07084D274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F3A666-BC76-ABAC-C53A-C05A394FD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4D0D2-7731-4039-9F7D-38200792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42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020C1-A6E3-A273-2446-085043E4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213B8-90AC-C3EC-4681-FA6F35765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B17AE6-97E2-2A90-FAA1-FE853AB13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EB2311-93FD-D651-9E06-404A10ED60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762546-3D16-A67A-8328-772FD1E8D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830BC2-10D7-1185-EA43-57A44BD21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3B7C-C316-4D6C-8A49-FC4DF8D5222C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7572A3-4F73-83E2-422A-EEE0DC799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D255C9-55AF-9AB5-54B6-D2838194E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4D0D2-7731-4039-9F7D-38200792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7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75E2E-6231-F65E-249F-97D78DD1B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4D9BED-268C-69E3-1B66-B509259F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3B7C-C316-4D6C-8A49-FC4DF8D5222C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DF6E1-0995-61BF-6EF2-A7A191BFB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3ACD9-056A-797C-4E0C-83802498E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4D0D2-7731-4039-9F7D-38200792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5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4367B9-8DF3-3DCD-20E5-94EAF4EFE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3B7C-C316-4D6C-8A49-FC4DF8D5222C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65A2C-3891-F21E-EC5C-6EFD0AFAC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D795C-A779-9BC2-673E-3604E6D62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4D0D2-7731-4039-9F7D-38200792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25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6B9C-4345-FE7B-EF0D-150A3B6D7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C878F-2032-8D12-1E98-9B405DB96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9091AC-BDE2-6434-CFD2-FD1E3FD53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E34011-917C-9DA9-9002-8A77FC756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3B7C-C316-4D6C-8A49-FC4DF8D5222C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26639-6532-B870-A7E2-302684678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58D54-B269-68B4-534F-78CD34937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4D0D2-7731-4039-9F7D-38200792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05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F520-D6A0-1E16-5D6F-815BF54A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23D285-10BB-BFAA-14F7-B060B9571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65E6E-3CF5-ACE5-BE96-C4053A840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E6BDC-D2FE-20C5-B0A7-865EAEB88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3B7C-C316-4D6C-8A49-FC4DF8D5222C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17E1A-E98A-9BF6-2426-96D597D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DF15F-B6A3-E779-607F-D0840BF88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4D0D2-7731-4039-9F7D-38200792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7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DC47A-D452-ABBE-B24B-D2F4A40B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9EAFC-7941-4C0D-7E87-C0ACC97BF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1F9C0-74D3-51D0-AAD1-C4617BD38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53B7C-C316-4D6C-8A49-FC4DF8D5222C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E44E6-A020-BB69-9C39-9D25B9B54E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66BA2-B9A8-C1DE-0BB3-CDD58A428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4D0D2-7731-4039-9F7D-38200792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8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4BCD28-A62B-4E27-B811-FA3BE749B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354C4A-811F-4A94-AB0B-5B1E187C8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9FCA40-054B-4921-A756-E162BBF54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83965-EB24-4D01-8EF5-654FF67CC4ED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B03441-029F-421B-8520-D8F0983CCA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8829F5-413E-4EC2-AFED-867D3E567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FC6C5-724A-462F-96D6-B3169D1F9D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08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origami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4454A02-0CCA-4A98-8C31-BBEA19522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r="34180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28BBAF5-ED20-42C0-A850-2C854DDC8066}"/>
              </a:ext>
            </a:extLst>
          </p:cNvPr>
          <p:cNvGrpSpPr/>
          <p:nvPr/>
        </p:nvGrpSpPr>
        <p:grpSpPr>
          <a:xfrm>
            <a:off x="5475810" y="2981116"/>
            <a:ext cx="6716190" cy="3301757"/>
            <a:chOff x="3005751" y="-543461"/>
            <a:chExt cx="5040252" cy="2477843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CC94466-85C0-4F49-B243-5E5CFA8BA211}"/>
                </a:ext>
              </a:extLst>
            </p:cNvPr>
            <p:cNvSpPr txBox="1"/>
            <p:nvPr/>
          </p:nvSpPr>
          <p:spPr>
            <a:xfrm>
              <a:off x="3005751" y="-543461"/>
              <a:ext cx="5040252" cy="1177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1218408">
                <a:defRPr/>
              </a:pPr>
              <a:r>
                <a:rPr lang="id-ID" sz="3200" b="1" i="0" dirty="0">
                  <a:effectLst/>
                  <a:latin typeface="Söhne"/>
                </a:rPr>
                <a:t>Mengelompokan Pengangguran Terbuka</a:t>
              </a:r>
              <a:endParaRPr lang="en-US" sz="3200" b="1" i="0" dirty="0">
                <a:effectLst/>
                <a:latin typeface="Söhne"/>
              </a:endParaRPr>
            </a:p>
            <a:p>
              <a:pPr algn="ctr" defTabSz="1218408">
                <a:defRPr/>
              </a:pPr>
              <a:r>
                <a:rPr lang="id-ID" sz="3200" b="1" i="0" dirty="0">
                  <a:effectLst/>
                  <a:latin typeface="Söhne"/>
                </a:rPr>
                <a:t>Berdasarkan Tingkat Pendidikan</a:t>
              </a:r>
              <a:endParaRPr lang="zh-CN" altLang="en-US" sz="1000" b="1" dirty="0">
                <a:solidFill>
                  <a:schemeClr val="bg2">
                    <a:lumMod val="25000"/>
                  </a:schemeClr>
                </a:solidFill>
                <a:latin typeface="Source Han Sans CN"/>
                <a:ea typeface="微软雅黑"/>
                <a:sym typeface="Source Han Sans CN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37C8DC5-E661-4F0E-89AB-881086FFBDCD}"/>
                </a:ext>
              </a:extLst>
            </p:cNvPr>
            <p:cNvSpPr txBox="1"/>
            <p:nvPr/>
          </p:nvSpPr>
          <p:spPr>
            <a:xfrm>
              <a:off x="4016903" y="677543"/>
              <a:ext cx="1744579" cy="125683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609402">
                <a:lnSpc>
                  <a:spcPct val="150000"/>
                </a:lnSpc>
                <a:defRPr/>
              </a:pPr>
              <a:r>
                <a:rPr lang="en-US" altLang="zh-CN" sz="1400" dirty="0" err="1">
                  <a:solidFill>
                    <a:schemeClr val="bg2">
                      <a:lumMod val="25000"/>
                    </a:schemeClr>
                  </a:solidFill>
                  <a:latin typeface="Source Han Sans CN"/>
                  <a:ea typeface="微软雅黑"/>
                  <a:sym typeface="Source Han Sans CN"/>
                </a:rPr>
                <a:t>Anggota</a:t>
              </a:r>
              <a:r>
                <a:rPr lang="en-US" altLang="zh-CN" sz="1400" dirty="0">
                  <a:solidFill>
                    <a:schemeClr val="bg2">
                      <a:lumMod val="25000"/>
                    </a:schemeClr>
                  </a:solidFill>
                  <a:latin typeface="Source Han Sans CN"/>
                  <a:ea typeface="微软雅黑"/>
                  <a:sym typeface="Source Han Sans CN"/>
                </a:rPr>
                <a:t> </a:t>
              </a:r>
              <a:r>
                <a:rPr lang="en-US" altLang="zh-CN" sz="1400" dirty="0" err="1">
                  <a:solidFill>
                    <a:schemeClr val="bg2">
                      <a:lumMod val="25000"/>
                    </a:schemeClr>
                  </a:solidFill>
                  <a:latin typeface="Source Han Sans CN"/>
                  <a:ea typeface="微软雅黑"/>
                  <a:sym typeface="Source Han Sans CN"/>
                </a:rPr>
                <a:t>Kelompok</a:t>
              </a:r>
              <a:r>
                <a:rPr lang="en-US" altLang="zh-CN" sz="1400" dirty="0">
                  <a:solidFill>
                    <a:schemeClr val="bg2">
                      <a:lumMod val="25000"/>
                    </a:schemeClr>
                  </a:solidFill>
                  <a:latin typeface="Source Han Sans CN"/>
                  <a:ea typeface="微软雅黑"/>
                  <a:sym typeface="Source Han Sans CN"/>
                </a:rPr>
                <a:t> :</a:t>
              </a:r>
            </a:p>
            <a:p>
              <a:pPr marL="228600" indent="-228600" defTabSz="609402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en-US" altLang="zh-CN" sz="1400" dirty="0">
                  <a:solidFill>
                    <a:schemeClr val="bg2">
                      <a:lumMod val="25000"/>
                    </a:schemeClr>
                  </a:solidFill>
                  <a:latin typeface="Source Han Sans CN"/>
                  <a:ea typeface="微软雅黑"/>
                  <a:sym typeface="Source Han Sans CN"/>
                </a:rPr>
                <a:t>Attu </a:t>
              </a:r>
              <a:r>
                <a:rPr lang="en-US" altLang="zh-CN" sz="1400" dirty="0" err="1">
                  <a:solidFill>
                    <a:schemeClr val="bg2">
                      <a:lumMod val="25000"/>
                    </a:schemeClr>
                  </a:solidFill>
                  <a:latin typeface="Source Han Sans CN"/>
                  <a:ea typeface="微软雅黑"/>
                  <a:sym typeface="Source Han Sans CN"/>
                </a:rPr>
                <a:t>Syadiah</a:t>
              </a:r>
              <a:endParaRPr lang="en-US" altLang="zh-CN" sz="1400" dirty="0">
                <a:solidFill>
                  <a:schemeClr val="bg2">
                    <a:lumMod val="25000"/>
                  </a:schemeClr>
                </a:solidFill>
                <a:latin typeface="Source Han Sans CN"/>
                <a:ea typeface="微软雅黑"/>
                <a:sym typeface="Source Han Sans CN"/>
              </a:endParaRPr>
            </a:p>
            <a:p>
              <a:pPr marL="228600" indent="-228600" defTabSz="609402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en-US" altLang="zh-CN" sz="1400" dirty="0">
                  <a:solidFill>
                    <a:schemeClr val="bg2">
                      <a:lumMod val="25000"/>
                    </a:schemeClr>
                  </a:solidFill>
                  <a:latin typeface="Source Han Sans CN"/>
                  <a:ea typeface="微软雅黑"/>
                  <a:sym typeface="Source Han Sans CN"/>
                </a:rPr>
                <a:t>Mathew Reynalda Rusli</a:t>
              </a:r>
            </a:p>
            <a:p>
              <a:pPr marL="228600" indent="-228600" defTabSz="609402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en-US" altLang="zh-CN" sz="1400" dirty="0">
                  <a:solidFill>
                    <a:schemeClr val="bg2">
                      <a:lumMod val="25000"/>
                    </a:schemeClr>
                  </a:solidFill>
                  <a:latin typeface="Source Han Sans CN"/>
                  <a:ea typeface="微软雅黑"/>
                  <a:sym typeface="Source Han Sans CN"/>
                </a:rPr>
                <a:t>Raditia Faqih</a:t>
              </a:r>
            </a:p>
            <a:p>
              <a:pPr marL="228600" indent="-228600" defTabSz="609402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en-US" altLang="zh-CN" sz="1400" dirty="0" err="1">
                  <a:solidFill>
                    <a:schemeClr val="bg2">
                      <a:lumMod val="25000"/>
                    </a:schemeClr>
                  </a:solidFill>
                  <a:latin typeface="Source Han Sans CN"/>
                  <a:ea typeface="微软雅黑"/>
                  <a:sym typeface="Source Han Sans CN"/>
                </a:rPr>
                <a:t>Rizki</a:t>
              </a:r>
              <a:r>
                <a:rPr lang="en-US" altLang="zh-CN" sz="1400" dirty="0">
                  <a:solidFill>
                    <a:schemeClr val="bg2">
                      <a:lumMod val="25000"/>
                    </a:schemeClr>
                  </a:solidFill>
                  <a:latin typeface="Source Han Sans CN"/>
                  <a:ea typeface="微软雅黑"/>
                  <a:sym typeface="Source Han Sans CN"/>
                </a:rPr>
                <a:t> Arya Muhammad</a:t>
              </a:r>
              <a:endParaRPr lang="en-US" altLang="zh-CN" sz="1400" dirty="0">
                <a:solidFill>
                  <a:schemeClr val="bg2">
                    <a:lumMod val="25000"/>
                  </a:schemeClr>
                </a:solidFill>
                <a:latin typeface="Source Han Sans CN"/>
                <a:ea typeface="等线" panose="02010600030101010101" pitchFamily="2" charset="-122"/>
                <a:sym typeface="Source Han Sans CN"/>
              </a:endParaRPr>
            </a:p>
          </p:txBody>
        </p:sp>
      </p:grpSp>
      <p:sp>
        <p:nvSpPr>
          <p:cNvPr id="7" name="任意多边形 2">
            <a:extLst>
              <a:ext uri="{FF2B5EF4-FFF2-40B4-BE49-F238E27FC236}">
                <a16:creationId xmlns:a16="http://schemas.microsoft.com/office/drawing/2014/main" id="{CB89F280-115F-43C1-A06B-5A5F08A9D578}"/>
              </a:ext>
            </a:extLst>
          </p:cNvPr>
          <p:cNvSpPr/>
          <p:nvPr/>
        </p:nvSpPr>
        <p:spPr>
          <a:xfrm>
            <a:off x="8632711" y="1761129"/>
            <a:ext cx="2316942" cy="1105199"/>
          </a:xfrm>
          <a:custGeom>
            <a:avLst/>
            <a:gdLst>
              <a:gd name="connsiteX0" fmla="*/ 0 w 2298700"/>
              <a:gd name="connsiteY0" fmla="*/ 1293498 h 2060264"/>
              <a:gd name="connsiteX1" fmla="*/ 30100 w 2298700"/>
              <a:gd name="connsiteY1" fmla="*/ 1293498 h 2060264"/>
              <a:gd name="connsiteX2" fmla="*/ 30100 w 2298700"/>
              <a:gd name="connsiteY2" fmla="*/ 2030164 h 2060264"/>
              <a:gd name="connsiteX3" fmla="*/ 2268600 w 2298700"/>
              <a:gd name="connsiteY3" fmla="*/ 2030164 h 2060264"/>
              <a:gd name="connsiteX4" fmla="*/ 2268600 w 2298700"/>
              <a:gd name="connsiteY4" fmla="*/ 1293498 h 2060264"/>
              <a:gd name="connsiteX5" fmla="*/ 2298700 w 2298700"/>
              <a:gd name="connsiteY5" fmla="*/ 1293498 h 2060264"/>
              <a:gd name="connsiteX6" fmla="*/ 2298700 w 2298700"/>
              <a:gd name="connsiteY6" fmla="*/ 2060264 h 2060264"/>
              <a:gd name="connsiteX7" fmla="*/ 0 w 2298700"/>
              <a:gd name="connsiteY7" fmla="*/ 2060264 h 2060264"/>
              <a:gd name="connsiteX8" fmla="*/ 0 w 2298700"/>
              <a:gd name="connsiteY8" fmla="*/ 0 h 2060264"/>
              <a:gd name="connsiteX9" fmla="*/ 2298700 w 2298700"/>
              <a:gd name="connsiteY9" fmla="*/ 0 h 2060264"/>
              <a:gd name="connsiteX10" fmla="*/ 2298700 w 2298700"/>
              <a:gd name="connsiteY10" fmla="*/ 498664 h 2060264"/>
              <a:gd name="connsiteX11" fmla="*/ 2268600 w 2298700"/>
              <a:gd name="connsiteY11" fmla="*/ 498664 h 2060264"/>
              <a:gd name="connsiteX12" fmla="*/ 2268600 w 2298700"/>
              <a:gd name="connsiteY12" fmla="*/ 30100 h 2060264"/>
              <a:gd name="connsiteX13" fmla="*/ 30100 w 2298700"/>
              <a:gd name="connsiteY13" fmla="*/ 30100 h 2060264"/>
              <a:gd name="connsiteX14" fmla="*/ 30100 w 2298700"/>
              <a:gd name="connsiteY14" fmla="*/ 498664 h 2060264"/>
              <a:gd name="connsiteX15" fmla="*/ 0 w 2298700"/>
              <a:gd name="connsiteY15" fmla="*/ 498664 h 206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98700" h="2060264">
                <a:moveTo>
                  <a:pt x="0" y="1293498"/>
                </a:moveTo>
                <a:lnTo>
                  <a:pt x="30100" y="1293498"/>
                </a:lnTo>
                <a:lnTo>
                  <a:pt x="30100" y="2030164"/>
                </a:lnTo>
                <a:lnTo>
                  <a:pt x="2268600" y="2030164"/>
                </a:lnTo>
                <a:lnTo>
                  <a:pt x="2268600" y="1293498"/>
                </a:lnTo>
                <a:lnTo>
                  <a:pt x="2298700" y="1293498"/>
                </a:lnTo>
                <a:lnTo>
                  <a:pt x="2298700" y="2060264"/>
                </a:lnTo>
                <a:lnTo>
                  <a:pt x="0" y="2060264"/>
                </a:lnTo>
                <a:close/>
                <a:moveTo>
                  <a:pt x="0" y="0"/>
                </a:moveTo>
                <a:lnTo>
                  <a:pt x="2298700" y="0"/>
                </a:lnTo>
                <a:lnTo>
                  <a:pt x="2298700" y="498664"/>
                </a:lnTo>
                <a:lnTo>
                  <a:pt x="2268600" y="498664"/>
                </a:lnTo>
                <a:lnTo>
                  <a:pt x="2268600" y="30100"/>
                </a:lnTo>
                <a:lnTo>
                  <a:pt x="30100" y="30100"/>
                </a:lnTo>
                <a:lnTo>
                  <a:pt x="30100" y="498664"/>
                </a:lnTo>
                <a:lnTo>
                  <a:pt x="0" y="49866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402"/>
            <a:endParaRPr lang="zh-CN" altLang="en-US" sz="2398" dirty="0">
              <a:solidFill>
                <a:schemeClr val="bg2">
                  <a:lumMod val="25000"/>
                </a:schemeClr>
              </a:solidFill>
              <a:latin typeface="Source Han Sans CN"/>
              <a:ea typeface="等线" panose="02010600030101010101" pitchFamily="2" charset="-122"/>
              <a:sym typeface="Source Han Sans CN"/>
            </a:endParaRPr>
          </a:p>
        </p:txBody>
      </p:sp>
      <p:pic>
        <p:nvPicPr>
          <p:cNvPr id="17" name="Picture 16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BC8F6770-4524-4E2B-D718-E6A400C17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599" y="-1138746"/>
            <a:ext cx="6713970" cy="671397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4DDCF49-64C6-4B08-8E21-38B693C10751}"/>
              </a:ext>
            </a:extLst>
          </p:cNvPr>
          <p:cNvSpPr txBox="1"/>
          <p:nvPr/>
        </p:nvSpPr>
        <p:spPr>
          <a:xfrm>
            <a:off x="6690771" y="1923703"/>
            <a:ext cx="456961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Source Han Sans CN"/>
                <a:ea typeface="FZKai-Z03S" panose="03000509000000000000" pitchFamily="65" charset="-122"/>
                <a:sym typeface="Source Han Sans CN"/>
              </a:rPr>
              <a:t>KELOMPOK4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921875E9-5A07-4B99-B5B2-83182EF69F37}"/>
              </a:ext>
            </a:extLst>
          </p:cNvPr>
          <p:cNvSpPr/>
          <p:nvPr/>
        </p:nvSpPr>
        <p:spPr>
          <a:xfrm>
            <a:off x="9329030" y="4751736"/>
            <a:ext cx="1786218" cy="428226"/>
          </a:xfrm>
          <a:prstGeom prst="roundRect">
            <a:avLst/>
          </a:prstGeom>
          <a:solidFill>
            <a:srgbClr val="FFDD03"/>
          </a:solidFill>
          <a:ln>
            <a:solidFill>
              <a:srgbClr val="FFF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897" tIns="59948" rIns="119897" bIns="59948" rtlCol="0" anchor="ctr"/>
          <a:lstStyle/>
          <a:p>
            <a:pPr algn="ctr" defTabSz="1198586"/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Source Han Sans CN"/>
                <a:ea typeface="FZKai-Z03S" panose="03000509000000000000" pitchFamily="65" charset="-122"/>
                <a:sym typeface="Source Han Sans CN"/>
              </a:rPr>
              <a:t>TEKIN</a:t>
            </a:r>
            <a:endParaRPr lang="zh-CN" altLang="en-US" sz="1314" dirty="0">
              <a:solidFill>
                <a:schemeClr val="bg2">
                  <a:lumMod val="25000"/>
                </a:schemeClr>
              </a:solidFill>
              <a:latin typeface="Source Han Sans CN"/>
              <a:ea typeface="FZKai-Z03S" panose="03000509000000000000" pitchFamily="65" charset="-122"/>
              <a:sym typeface="Source Han Sans CN"/>
            </a:endParaRPr>
          </a:p>
        </p:txBody>
      </p:sp>
      <p:sp>
        <p:nvSpPr>
          <p:cNvPr id="13" name="圆角矩形 11">
            <a:extLst>
              <a:ext uri="{FF2B5EF4-FFF2-40B4-BE49-F238E27FC236}">
                <a16:creationId xmlns:a16="http://schemas.microsoft.com/office/drawing/2014/main" id="{75916E09-0D64-4E8F-95EA-FE731EDB4591}"/>
              </a:ext>
            </a:extLst>
          </p:cNvPr>
          <p:cNvSpPr/>
          <p:nvPr/>
        </p:nvSpPr>
        <p:spPr>
          <a:xfrm>
            <a:off x="9329030" y="5518352"/>
            <a:ext cx="1786218" cy="428226"/>
          </a:xfrm>
          <a:prstGeom prst="roundRect">
            <a:avLst/>
          </a:prstGeom>
          <a:solidFill>
            <a:srgbClr val="FFDD03"/>
          </a:solidFill>
          <a:ln>
            <a:solidFill>
              <a:srgbClr val="FFF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897" tIns="59948" rIns="119897" bIns="59948" rtlCol="0" anchor="ctr"/>
          <a:lstStyle/>
          <a:p>
            <a:pPr algn="ctr" defTabSz="1198586"/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Source Han Sans CN"/>
                <a:ea typeface="FZKai-Z03S" panose="03000509000000000000" pitchFamily="65" charset="-122"/>
                <a:sym typeface="Source Han Sans CN"/>
              </a:rPr>
              <a:t>SEMESTER 5</a:t>
            </a:r>
            <a:endParaRPr lang="zh-CN" altLang="en-US" sz="1314" dirty="0">
              <a:solidFill>
                <a:schemeClr val="bg2">
                  <a:lumMod val="25000"/>
                </a:schemeClr>
              </a:solidFill>
              <a:latin typeface="Source Han Sans CN"/>
              <a:ea typeface="FZKai-Z03S" panose="03000509000000000000" pitchFamily="65" charset="-122"/>
              <a:sym typeface="Source Han Sans CN"/>
            </a:endParaRPr>
          </a:p>
        </p:txBody>
      </p:sp>
      <p:pic>
        <p:nvPicPr>
          <p:cNvPr id="3" name="Picture 2" descr="A group of people in clothing&#10;&#10;Description automatically generated">
            <a:extLst>
              <a:ext uri="{FF2B5EF4-FFF2-40B4-BE49-F238E27FC236}">
                <a16:creationId xmlns:a16="http://schemas.microsoft.com/office/drawing/2014/main" id="{9B8E3118-E61C-41E6-9636-7D00F7E7B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7" y="2871581"/>
            <a:ext cx="5024980" cy="34730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4D0201F-E750-4246-A809-A7A9E815B527}"/>
              </a:ext>
            </a:extLst>
          </p:cNvPr>
          <p:cNvSpPr/>
          <p:nvPr/>
        </p:nvSpPr>
        <p:spPr>
          <a:xfrm>
            <a:off x="304800" y="266700"/>
            <a:ext cx="11410950" cy="6153150"/>
          </a:xfrm>
          <a:prstGeom prst="rect">
            <a:avLst/>
          </a:prstGeom>
          <a:noFill/>
          <a:ln w="28575">
            <a:solidFill>
              <a:srgbClr val="FFF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04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>
            <a:extLst>
              <a:ext uri="{FF2B5EF4-FFF2-40B4-BE49-F238E27FC236}">
                <a16:creationId xmlns:a16="http://schemas.microsoft.com/office/drawing/2014/main" id="{AF63A18E-FE76-4384-8896-70A86AEEF407}"/>
              </a:ext>
            </a:extLst>
          </p:cNvPr>
          <p:cNvSpPr txBox="1"/>
          <p:nvPr/>
        </p:nvSpPr>
        <p:spPr>
          <a:xfrm>
            <a:off x="1665641" y="672603"/>
            <a:ext cx="1856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F9B125"/>
                </a:solidFill>
                <a:latin typeface="Source Han Sans CN"/>
                <a:ea typeface="FZHei-B01S" panose="02010601030101010101" pitchFamily="2" charset="-122"/>
                <a:sym typeface="Source Han Sans CN"/>
              </a:rPr>
              <a:t>MODELING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B125"/>
              </a:solidFill>
              <a:effectLst/>
              <a:uLnTx/>
              <a:uFillTx/>
              <a:latin typeface="Source Han Sans CN"/>
              <a:ea typeface="FZHei-B01S" panose="02010601030101010101" pitchFamily="2" charset="-122"/>
              <a:cs typeface="+mn-cs"/>
              <a:sym typeface="Source Han Sans C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450AA5-F8C9-F4F7-85AB-F8088BF27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544" y="1384405"/>
            <a:ext cx="9064912" cy="43381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38">
            <a:extLst>
              <a:ext uri="{FF2B5EF4-FFF2-40B4-BE49-F238E27FC236}">
                <a16:creationId xmlns:a16="http://schemas.microsoft.com/office/drawing/2014/main" id="{575AFE82-DA0E-2DE6-113F-250E0EE84C71}"/>
              </a:ext>
            </a:extLst>
          </p:cNvPr>
          <p:cNvSpPr txBox="1"/>
          <p:nvPr/>
        </p:nvSpPr>
        <p:spPr>
          <a:xfrm>
            <a:off x="882856" y="641825"/>
            <a:ext cx="870226" cy="584775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altLang="zh-CN" sz="3200" b="1" spc="600" dirty="0">
                <a:solidFill>
                  <a:srgbClr val="FFDD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S Chinese Bold" panose="020B0800000000000000" pitchFamily="34" charset="-122"/>
                <a:ea typeface="Noto Sans S Chinese Bold" panose="020B0800000000000000" pitchFamily="34" charset="-122"/>
                <a:cs typeface="Poppins SemiBold" charset="0"/>
              </a:rPr>
              <a:t>05</a:t>
            </a:r>
            <a:endParaRPr lang="zh-CN" altLang="en-US" sz="1000" b="1" cap="all" spc="600" dirty="0">
              <a:solidFill>
                <a:srgbClr val="FFDD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S Chinese Bold" panose="020B0800000000000000" pitchFamily="34" charset="-122"/>
              <a:ea typeface="Noto Sans S Chinese Bold" panose="020B0800000000000000" pitchFamily="34" charset="-122"/>
              <a:cs typeface="Microsoft JhengHei Light" panose="020B0304030504040204" pitchFamily="34" charset="-122"/>
            </a:endParaRPr>
          </a:p>
        </p:txBody>
      </p:sp>
    </p:spTree>
  </p:cSld>
  <p:clrMapOvr>
    <a:masterClrMapping/>
  </p:clrMapOvr>
  <p:transition spd="med" advClick="0" advTm="0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yellow rectangle with white border&#10;&#10;Description automatically generated">
            <a:extLst>
              <a:ext uri="{FF2B5EF4-FFF2-40B4-BE49-F238E27FC236}">
                <a16:creationId xmlns:a16="http://schemas.microsoft.com/office/drawing/2014/main" id="{7F940DBF-9AC5-B5AD-8F82-C1708D9BB3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C20ADD-72A1-3CFB-67D3-7A777EC91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" y="881399"/>
            <a:ext cx="10424160" cy="528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55269"/>
      </p:ext>
    </p:extLst>
  </p:cSld>
  <p:clrMapOvr>
    <a:masterClrMapping/>
  </p:clrMapOvr>
  <p:transition spd="slow" advTm="3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yellow rectangle with white border&#10;&#10;Description automatically generated">
            <a:extLst>
              <a:ext uri="{FF2B5EF4-FFF2-40B4-BE49-F238E27FC236}">
                <a16:creationId xmlns:a16="http://schemas.microsoft.com/office/drawing/2014/main" id="{7F940DBF-9AC5-B5AD-8F82-C1708D9BB3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B84312-47CC-BD66-11F4-E44765446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43" y="714676"/>
            <a:ext cx="10406513" cy="542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01253"/>
      </p:ext>
    </p:extLst>
  </p:cSld>
  <p:clrMapOvr>
    <a:masterClrMapping/>
  </p:clrMapOvr>
  <p:transition spd="slow" advTm="3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>
            <a:extLst>
              <a:ext uri="{FF2B5EF4-FFF2-40B4-BE49-F238E27FC236}">
                <a16:creationId xmlns:a16="http://schemas.microsoft.com/office/drawing/2014/main" id="{AF63A18E-FE76-4384-8896-70A86AEEF407}"/>
              </a:ext>
            </a:extLst>
          </p:cNvPr>
          <p:cNvSpPr txBox="1"/>
          <p:nvPr/>
        </p:nvSpPr>
        <p:spPr>
          <a:xfrm>
            <a:off x="1770144" y="1026282"/>
            <a:ext cx="2081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F9B125"/>
                </a:solidFill>
                <a:latin typeface="Source Han Sans CN"/>
                <a:ea typeface="FZHei-B01S" panose="02010601030101010101" pitchFamily="2" charset="-122"/>
                <a:sym typeface="Source Han Sans CN"/>
              </a:rPr>
              <a:t>EVALUATION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B125"/>
              </a:solidFill>
              <a:effectLst/>
              <a:uLnTx/>
              <a:uFillTx/>
              <a:latin typeface="Source Han Sans CN"/>
              <a:ea typeface="FZHei-B01S" panose="02010601030101010101" pitchFamily="2" charset="-122"/>
              <a:cs typeface="+mn-cs"/>
              <a:sym typeface="Source Han Sans CN"/>
            </a:endParaRPr>
          </a:p>
        </p:txBody>
      </p:sp>
      <p:sp>
        <p:nvSpPr>
          <p:cNvPr id="6" name="TextBox 38">
            <a:extLst>
              <a:ext uri="{FF2B5EF4-FFF2-40B4-BE49-F238E27FC236}">
                <a16:creationId xmlns:a16="http://schemas.microsoft.com/office/drawing/2014/main" id="{E4B49533-9024-A668-95A7-18F214097B0E}"/>
              </a:ext>
            </a:extLst>
          </p:cNvPr>
          <p:cNvSpPr txBox="1"/>
          <p:nvPr/>
        </p:nvSpPr>
        <p:spPr>
          <a:xfrm>
            <a:off x="899918" y="995504"/>
            <a:ext cx="870226" cy="584775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altLang="zh-CN" sz="3200" b="1" spc="600" dirty="0">
                <a:solidFill>
                  <a:srgbClr val="FFDD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S Chinese Bold" panose="020B0800000000000000" pitchFamily="34" charset="-122"/>
                <a:ea typeface="Noto Sans S Chinese Bold" panose="020B0800000000000000" pitchFamily="34" charset="-122"/>
                <a:cs typeface="Poppins SemiBold" charset="0"/>
              </a:rPr>
              <a:t>06</a:t>
            </a:r>
            <a:endParaRPr lang="zh-CN" altLang="en-US" sz="1000" b="1" cap="all" spc="600" dirty="0">
              <a:solidFill>
                <a:srgbClr val="FFDD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S Chinese Bold" panose="020B0800000000000000" pitchFamily="34" charset="-122"/>
              <a:ea typeface="Noto Sans S Chinese Bold" panose="020B0800000000000000" pitchFamily="34" charset="-122"/>
              <a:cs typeface="Microsoft JhengHei Light" panose="020B030403050404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C4FE1-EF96-41EE-9E46-76558C452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631" y="1801447"/>
            <a:ext cx="8274737" cy="3255106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6AE5DF-3FC4-42AC-9050-DFB19B00C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026" y="829040"/>
            <a:ext cx="6111948" cy="519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40982"/>
      </p:ext>
    </p:extLst>
  </p:cSld>
  <p:clrMapOvr>
    <a:masterClrMapping/>
  </p:clrMapOvr>
  <p:transition spd="slow" advClick="0" advTm="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316723" y="3917559"/>
            <a:ext cx="452444" cy="377287"/>
            <a:chOff x="10987088" y="1993900"/>
            <a:chExt cx="477837" cy="398463"/>
          </a:xfrm>
          <a:solidFill>
            <a:schemeClr val="bg1"/>
          </a:solidFill>
        </p:grpSpPr>
        <p:sp>
          <p:nvSpPr>
            <p:cNvPr id="26" name="Freeform 107"/>
            <p:cNvSpPr/>
            <p:nvPr/>
          </p:nvSpPr>
          <p:spPr bwMode="auto">
            <a:xfrm>
              <a:off x="10987088" y="1993900"/>
              <a:ext cx="396875" cy="398463"/>
            </a:xfrm>
            <a:custGeom>
              <a:avLst/>
              <a:gdLst>
                <a:gd name="T0" fmla="*/ 0 w 2745"/>
                <a:gd name="T1" fmla="*/ 0 h 2770"/>
                <a:gd name="T2" fmla="*/ 371 w 2745"/>
                <a:gd name="T3" fmla="*/ 0 h 2770"/>
                <a:gd name="T4" fmla="*/ 371 w 2745"/>
                <a:gd name="T5" fmla="*/ 2398 h 2770"/>
                <a:gd name="T6" fmla="*/ 2745 w 2745"/>
                <a:gd name="T7" fmla="*/ 2398 h 2770"/>
                <a:gd name="T8" fmla="*/ 2745 w 2745"/>
                <a:gd name="T9" fmla="*/ 2770 h 2770"/>
                <a:gd name="T10" fmla="*/ 0 w 2745"/>
                <a:gd name="T11" fmla="*/ 2770 h 2770"/>
                <a:gd name="T12" fmla="*/ 0 w 2745"/>
                <a:gd name="T13" fmla="*/ 0 h 2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5" h="2770">
                  <a:moveTo>
                    <a:pt x="0" y="0"/>
                  </a:moveTo>
                  <a:lnTo>
                    <a:pt x="371" y="0"/>
                  </a:lnTo>
                  <a:lnTo>
                    <a:pt x="371" y="2398"/>
                  </a:lnTo>
                  <a:lnTo>
                    <a:pt x="2745" y="2398"/>
                  </a:lnTo>
                  <a:lnTo>
                    <a:pt x="2745" y="2770"/>
                  </a:lnTo>
                  <a:lnTo>
                    <a:pt x="0" y="277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  <p:sp>
          <p:nvSpPr>
            <p:cNvPr id="27" name="Freeform 108"/>
            <p:cNvSpPr/>
            <p:nvPr/>
          </p:nvSpPr>
          <p:spPr bwMode="auto">
            <a:xfrm>
              <a:off x="11066463" y="2047875"/>
              <a:ext cx="398462" cy="249238"/>
            </a:xfrm>
            <a:custGeom>
              <a:avLst/>
              <a:gdLst>
                <a:gd name="T0" fmla="*/ 2761 w 2761"/>
                <a:gd name="T1" fmla="*/ 0 h 1725"/>
                <a:gd name="T2" fmla="*/ 2559 w 2761"/>
                <a:gd name="T3" fmla="*/ 1146 h 1725"/>
                <a:gd name="T4" fmla="*/ 2274 w 2761"/>
                <a:gd name="T5" fmla="*/ 861 h 1725"/>
                <a:gd name="T6" fmla="*/ 1411 w 2761"/>
                <a:gd name="T7" fmla="*/ 1725 h 1725"/>
                <a:gd name="T8" fmla="*/ 864 w 2761"/>
                <a:gd name="T9" fmla="*/ 1177 h 1725"/>
                <a:gd name="T10" fmla="*/ 349 w 2761"/>
                <a:gd name="T11" fmla="*/ 1693 h 1725"/>
                <a:gd name="T12" fmla="*/ 0 w 2761"/>
                <a:gd name="T13" fmla="*/ 1341 h 1725"/>
                <a:gd name="T14" fmla="*/ 864 w 2761"/>
                <a:gd name="T15" fmla="*/ 476 h 1725"/>
                <a:gd name="T16" fmla="*/ 1411 w 2761"/>
                <a:gd name="T17" fmla="*/ 1025 h 1725"/>
                <a:gd name="T18" fmla="*/ 1924 w 2761"/>
                <a:gd name="T19" fmla="*/ 509 h 1725"/>
                <a:gd name="T20" fmla="*/ 1618 w 2761"/>
                <a:gd name="T21" fmla="*/ 202 h 1725"/>
                <a:gd name="T22" fmla="*/ 2761 w 2761"/>
                <a:gd name="T23" fmla="*/ 0 h 1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61" h="1725">
                  <a:moveTo>
                    <a:pt x="2761" y="0"/>
                  </a:moveTo>
                  <a:lnTo>
                    <a:pt x="2559" y="1146"/>
                  </a:lnTo>
                  <a:lnTo>
                    <a:pt x="2274" y="861"/>
                  </a:lnTo>
                  <a:lnTo>
                    <a:pt x="1411" y="1725"/>
                  </a:lnTo>
                  <a:lnTo>
                    <a:pt x="864" y="1177"/>
                  </a:lnTo>
                  <a:lnTo>
                    <a:pt x="349" y="1693"/>
                  </a:lnTo>
                  <a:lnTo>
                    <a:pt x="0" y="1341"/>
                  </a:lnTo>
                  <a:lnTo>
                    <a:pt x="864" y="476"/>
                  </a:lnTo>
                  <a:lnTo>
                    <a:pt x="1411" y="1025"/>
                  </a:lnTo>
                  <a:lnTo>
                    <a:pt x="1924" y="509"/>
                  </a:lnTo>
                  <a:lnTo>
                    <a:pt x="1618" y="202"/>
                  </a:lnTo>
                  <a:lnTo>
                    <a:pt x="27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640086" y="4986784"/>
            <a:ext cx="287631" cy="253155"/>
            <a:chOff x="10059988" y="2759075"/>
            <a:chExt cx="463550" cy="407988"/>
          </a:xfrm>
          <a:solidFill>
            <a:schemeClr val="bg1"/>
          </a:solidFill>
        </p:grpSpPr>
        <p:sp>
          <p:nvSpPr>
            <p:cNvPr id="29" name="Freeform 182"/>
            <p:cNvSpPr/>
            <p:nvPr/>
          </p:nvSpPr>
          <p:spPr bwMode="auto">
            <a:xfrm>
              <a:off x="10059988" y="2759075"/>
              <a:ext cx="463550" cy="168275"/>
            </a:xfrm>
            <a:custGeom>
              <a:avLst/>
              <a:gdLst>
                <a:gd name="T0" fmla="*/ 1606 w 3212"/>
                <a:gd name="T1" fmla="*/ 0 h 1164"/>
                <a:gd name="T2" fmla="*/ 1815 w 3212"/>
                <a:gd name="T3" fmla="*/ 5 h 1164"/>
                <a:gd name="T4" fmla="*/ 2016 w 3212"/>
                <a:gd name="T5" fmla="*/ 19 h 1164"/>
                <a:gd name="T6" fmla="*/ 2208 w 3212"/>
                <a:gd name="T7" fmla="*/ 43 h 1164"/>
                <a:gd name="T8" fmla="*/ 2388 w 3212"/>
                <a:gd name="T9" fmla="*/ 74 h 1164"/>
                <a:gd name="T10" fmla="*/ 2554 w 3212"/>
                <a:gd name="T11" fmla="*/ 112 h 1164"/>
                <a:gd name="T12" fmla="*/ 2706 w 3212"/>
                <a:gd name="T13" fmla="*/ 158 h 1164"/>
                <a:gd name="T14" fmla="*/ 2841 w 3212"/>
                <a:gd name="T15" fmla="*/ 210 h 1164"/>
                <a:gd name="T16" fmla="*/ 2958 w 3212"/>
                <a:gd name="T17" fmla="*/ 268 h 1164"/>
                <a:gd name="T18" fmla="*/ 3055 w 3212"/>
                <a:gd name="T19" fmla="*/ 331 h 1164"/>
                <a:gd name="T20" fmla="*/ 3130 w 3212"/>
                <a:gd name="T21" fmla="*/ 398 h 1164"/>
                <a:gd name="T22" fmla="*/ 3182 w 3212"/>
                <a:gd name="T23" fmla="*/ 469 h 1164"/>
                <a:gd name="T24" fmla="*/ 3209 w 3212"/>
                <a:gd name="T25" fmla="*/ 544 h 1164"/>
                <a:gd name="T26" fmla="*/ 3209 w 3212"/>
                <a:gd name="T27" fmla="*/ 620 h 1164"/>
                <a:gd name="T28" fmla="*/ 3182 w 3212"/>
                <a:gd name="T29" fmla="*/ 695 h 1164"/>
                <a:gd name="T30" fmla="*/ 3130 w 3212"/>
                <a:gd name="T31" fmla="*/ 766 h 1164"/>
                <a:gd name="T32" fmla="*/ 3055 w 3212"/>
                <a:gd name="T33" fmla="*/ 833 h 1164"/>
                <a:gd name="T34" fmla="*/ 2958 w 3212"/>
                <a:gd name="T35" fmla="*/ 896 h 1164"/>
                <a:gd name="T36" fmla="*/ 2841 w 3212"/>
                <a:gd name="T37" fmla="*/ 954 h 1164"/>
                <a:gd name="T38" fmla="*/ 2706 w 3212"/>
                <a:gd name="T39" fmla="*/ 1006 h 1164"/>
                <a:gd name="T40" fmla="*/ 2554 w 3212"/>
                <a:gd name="T41" fmla="*/ 1052 h 1164"/>
                <a:gd name="T42" fmla="*/ 2388 w 3212"/>
                <a:gd name="T43" fmla="*/ 1090 h 1164"/>
                <a:gd name="T44" fmla="*/ 2208 w 3212"/>
                <a:gd name="T45" fmla="*/ 1122 h 1164"/>
                <a:gd name="T46" fmla="*/ 2016 w 3212"/>
                <a:gd name="T47" fmla="*/ 1145 h 1164"/>
                <a:gd name="T48" fmla="*/ 1815 w 3212"/>
                <a:gd name="T49" fmla="*/ 1159 h 1164"/>
                <a:gd name="T50" fmla="*/ 1606 w 3212"/>
                <a:gd name="T51" fmla="*/ 1164 h 1164"/>
                <a:gd name="T52" fmla="*/ 1397 w 3212"/>
                <a:gd name="T53" fmla="*/ 1159 h 1164"/>
                <a:gd name="T54" fmla="*/ 1195 w 3212"/>
                <a:gd name="T55" fmla="*/ 1145 h 1164"/>
                <a:gd name="T56" fmla="*/ 1004 w 3212"/>
                <a:gd name="T57" fmla="*/ 1122 h 1164"/>
                <a:gd name="T58" fmla="*/ 824 w 3212"/>
                <a:gd name="T59" fmla="*/ 1090 h 1164"/>
                <a:gd name="T60" fmla="*/ 658 w 3212"/>
                <a:gd name="T61" fmla="*/ 1052 h 1164"/>
                <a:gd name="T62" fmla="*/ 506 w 3212"/>
                <a:gd name="T63" fmla="*/ 1006 h 1164"/>
                <a:gd name="T64" fmla="*/ 371 w 3212"/>
                <a:gd name="T65" fmla="*/ 954 h 1164"/>
                <a:gd name="T66" fmla="*/ 254 w 3212"/>
                <a:gd name="T67" fmla="*/ 896 h 1164"/>
                <a:gd name="T68" fmla="*/ 157 w 3212"/>
                <a:gd name="T69" fmla="*/ 833 h 1164"/>
                <a:gd name="T70" fmla="*/ 82 w 3212"/>
                <a:gd name="T71" fmla="*/ 766 h 1164"/>
                <a:gd name="T72" fmla="*/ 30 w 3212"/>
                <a:gd name="T73" fmla="*/ 695 h 1164"/>
                <a:gd name="T74" fmla="*/ 3 w 3212"/>
                <a:gd name="T75" fmla="*/ 620 h 1164"/>
                <a:gd name="T76" fmla="*/ 3 w 3212"/>
                <a:gd name="T77" fmla="*/ 544 h 1164"/>
                <a:gd name="T78" fmla="*/ 30 w 3212"/>
                <a:gd name="T79" fmla="*/ 469 h 1164"/>
                <a:gd name="T80" fmla="*/ 82 w 3212"/>
                <a:gd name="T81" fmla="*/ 398 h 1164"/>
                <a:gd name="T82" fmla="*/ 157 w 3212"/>
                <a:gd name="T83" fmla="*/ 331 h 1164"/>
                <a:gd name="T84" fmla="*/ 254 w 3212"/>
                <a:gd name="T85" fmla="*/ 268 h 1164"/>
                <a:gd name="T86" fmla="*/ 371 w 3212"/>
                <a:gd name="T87" fmla="*/ 210 h 1164"/>
                <a:gd name="T88" fmla="*/ 506 w 3212"/>
                <a:gd name="T89" fmla="*/ 158 h 1164"/>
                <a:gd name="T90" fmla="*/ 658 w 3212"/>
                <a:gd name="T91" fmla="*/ 112 h 1164"/>
                <a:gd name="T92" fmla="*/ 824 w 3212"/>
                <a:gd name="T93" fmla="*/ 74 h 1164"/>
                <a:gd name="T94" fmla="*/ 1004 w 3212"/>
                <a:gd name="T95" fmla="*/ 43 h 1164"/>
                <a:gd name="T96" fmla="*/ 1195 w 3212"/>
                <a:gd name="T97" fmla="*/ 19 h 1164"/>
                <a:gd name="T98" fmla="*/ 1397 w 3212"/>
                <a:gd name="T99" fmla="*/ 5 h 1164"/>
                <a:gd name="T100" fmla="*/ 1606 w 3212"/>
                <a:gd name="T101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12" h="1164">
                  <a:moveTo>
                    <a:pt x="1606" y="0"/>
                  </a:moveTo>
                  <a:lnTo>
                    <a:pt x="1606" y="0"/>
                  </a:lnTo>
                  <a:lnTo>
                    <a:pt x="1712" y="2"/>
                  </a:lnTo>
                  <a:lnTo>
                    <a:pt x="1815" y="5"/>
                  </a:lnTo>
                  <a:lnTo>
                    <a:pt x="1917" y="11"/>
                  </a:lnTo>
                  <a:lnTo>
                    <a:pt x="2016" y="19"/>
                  </a:lnTo>
                  <a:lnTo>
                    <a:pt x="2114" y="30"/>
                  </a:lnTo>
                  <a:lnTo>
                    <a:pt x="2208" y="43"/>
                  </a:lnTo>
                  <a:lnTo>
                    <a:pt x="2299" y="57"/>
                  </a:lnTo>
                  <a:lnTo>
                    <a:pt x="2388" y="74"/>
                  </a:lnTo>
                  <a:lnTo>
                    <a:pt x="2472" y="92"/>
                  </a:lnTo>
                  <a:lnTo>
                    <a:pt x="2554" y="112"/>
                  </a:lnTo>
                  <a:lnTo>
                    <a:pt x="2632" y="135"/>
                  </a:lnTo>
                  <a:lnTo>
                    <a:pt x="2706" y="158"/>
                  </a:lnTo>
                  <a:lnTo>
                    <a:pt x="2775" y="183"/>
                  </a:lnTo>
                  <a:lnTo>
                    <a:pt x="2841" y="210"/>
                  </a:lnTo>
                  <a:lnTo>
                    <a:pt x="2902" y="238"/>
                  </a:lnTo>
                  <a:lnTo>
                    <a:pt x="2958" y="268"/>
                  </a:lnTo>
                  <a:lnTo>
                    <a:pt x="3009" y="299"/>
                  </a:lnTo>
                  <a:lnTo>
                    <a:pt x="3055" y="331"/>
                  </a:lnTo>
                  <a:lnTo>
                    <a:pt x="3096" y="364"/>
                  </a:lnTo>
                  <a:lnTo>
                    <a:pt x="3130" y="398"/>
                  </a:lnTo>
                  <a:lnTo>
                    <a:pt x="3159" y="433"/>
                  </a:lnTo>
                  <a:lnTo>
                    <a:pt x="3182" y="469"/>
                  </a:lnTo>
                  <a:lnTo>
                    <a:pt x="3199" y="506"/>
                  </a:lnTo>
                  <a:lnTo>
                    <a:pt x="3209" y="544"/>
                  </a:lnTo>
                  <a:lnTo>
                    <a:pt x="3212" y="582"/>
                  </a:lnTo>
                  <a:lnTo>
                    <a:pt x="3209" y="620"/>
                  </a:lnTo>
                  <a:lnTo>
                    <a:pt x="3199" y="658"/>
                  </a:lnTo>
                  <a:lnTo>
                    <a:pt x="3182" y="695"/>
                  </a:lnTo>
                  <a:lnTo>
                    <a:pt x="3159" y="731"/>
                  </a:lnTo>
                  <a:lnTo>
                    <a:pt x="3130" y="766"/>
                  </a:lnTo>
                  <a:lnTo>
                    <a:pt x="3096" y="800"/>
                  </a:lnTo>
                  <a:lnTo>
                    <a:pt x="3055" y="833"/>
                  </a:lnTo>
                  <a:lnTo>
                    <a:pt x="3009" y="865"/>
                  </a:lnTo>
                  <a:lnTo>
                    <a:pt x="2958" y="896"/>
                  </a:lnTo>
                  <a:lnTo>
                    <a:pt x="2902" y="926"/>
                  </a:lnTo>
                  <a:lnTo>
                    <a:pt x="2841" y="954"/>
                  </a:lnTo>
                  <a:lnTo>
                    <a:pt x="2775" y="981"/>
                  </a:lnTo>
                  <a:lnTo>
                    <a:pt x="2706" y="1006"/>
                  </a:lnTo>
                  <a:lnTo>
                    <a:pt x="2632" y="1030"/>
                  </a:lnTo>
                  <a:lnTo>
                    <a:pt x="2554" y="1052"/>
                  </a:lnTo>
                  <a:lnTo>
                    <a:pt x="2472" y="1072"/>
                  </a:lnTo>
                  <a:lnTo>
                    <a:pt x="2388" y="1090"/>
                  </a:lnTo>
                  <a:lnTo>
                    <a:pt x="2299" y="1107"/>
                  </a:lnTo>
                  <a:lnTo>
                    <a:pt x="2208" y="1122"/>
                  </a:lnTo>
                  <a:lnTo>
                    <a:pt x="2114" y="1134"/>
                  </a:lnTo>
                  <a:lnTo>
                    <a:pt x="2016" y="1145"/>
                  </a:lnTo>
                  <a:lnTo>
                    <a:pt x="1917" y="1153"/>
                  </a:lnTo>
                  <a:lnTo>
                    <a:pt x="1815" y="1159"/>
                  </a:lnTo>
                  <a:lnTo>
                    <a:pt x="1712" y="1163"/>
                  </a:lnTo>
                  <a:lnTo>
                    <a:pt x="1606" y="1164"/>
                  </a:lnTo>
                  <a:lnTo>
                    <a:pt x="1500" y="1163"/>
                  </a:lnTo>
                  <a:lnTo>
                    <a:pt x="1397" y="1159"/>
                  </a:lnTo>
                  <a:lnTo>
                    <a:pt x="1295" y="1153"/>
                  </a:lnTo>
                  <a:lnTo>
                    <a:pt x="1195" y="1145"/>
                  </a:lnTo>
                  <a:lnTo>
                    <a:pt x="1098" y="1134"/>
                  </a:lnTo>
                  <a:lnTo>
                    <a:pt x="1004" y="1122"/>
                  </a:lnTo>
                  <a:lnTo>
                    <a:pt x="912" y="1107"/>
                  </a:lnTo>
                  <a:lnTo>
                    <a:pt x="824" y="1090"/>
                  </a:lnTo>
                  <a:lnTo>
                    <a:pt x="739" y="1072"/>
                  </a:lnTo>
                  <a:lnTo>
                    <a:pt x="658" y="1052"/>
                  </a:lnTo>
                  <a:lnTo>
                    <a:pt x="580" y="1030"/>
                  </a:lnTo>
                  <a:lnTo>
                    <a:pt x="506" y="1006"/>
                  </a:lnTo>
                  <a:lnTo>
                    <a:pt x="436" y="981"/>
                  </a:lnTo>
                  <a:lnTo>
                    <a:pt x="371" y="954"/>
                  </a:lnTo>
                  <a:lnTo>
                    <a:pt x="310" y="926"/>
                  </a:lnTo>
                  <a:lnTo>
                    <a:pt x="254" y="896"/>
                  </a:lnTo>
                  <a:lnTo>
                    <a:pt x="203" y="865"/>
                  </a:lnTo>
                  <a:lnTo>
                    <a:pt x="157" y="833"/>
                  </a:lnTo>
                  <a:lnTo>
                    <a:pt x="116" y="800"/>
                  </a:lnTo>
                  <a:lnTo>
                    <a:pt x="82" y="766"/>
                  </a:lnTo>
                  <a:lnTo>
                    <a:pt x="53" y="731"/>
                  </a:lnTo>
                  <a:lnTo>
                    <a:pt x="30" y="695"/>
                  </a:lnTo>
                  <a:lnTo>
                    <a:pt x="13" y="658"/>
                  </a:lnTo>
                  <a:lnTo>
                    <a:pt x="3" y="620"/>
                  </a:lnTo>
                  <a:lnTo>
                    <a:pt x="0" y="582"/>
                  </a:lnTo>
                  <a:lnTo>
                    <a:pt x="3" y="544"/>
                  </a:lnTo>
                  <a:lnTo>
                    <a:pt x="13" y="506"/>
                  </a:lnTo>
                  <a:lnTo>
                    <a:pt x="30" y="469"/>
                  </a:lnTo>
                  <a:lnTo>
                    <a:pt x="53" y="433"/>
                  </a:lnTo>
                  <a:lnTo>
                    <a:pt x="82" y="398"/>
                  </a:lnTo>
                  <a:lnTo>
                    <a:pt x="116" y="364"/>
                  </a:lnTo>
                  <a:lnTo>
                    <a:pt x="157" y="331"/>
                  </a:lnTo>
                  <a:lnTo>
                    <a:pt x="203" y="299"/>
                  </a:lnTo>
                  <a:lnTo>
                    <a:pt x="254" y="268"/>
                  </a:lnTo>
                  <a:lnTo>
                    <a:pt x="310" y="238"/>
                  </a:lnTo>
                  <a:lnTo>
                    <a:pt x="371" y="210"/>
                  </a:lnTo>
                  <a:lnTo>
                    <a:pt x="436" y="183"/>
                  </a:lnTo>
                  <a:lnTo>
                    <a:pt x="506" y="158"/>
                  </a:lnTo>
                  <a:lnTo>
                    <a:pt x="580" y="135"/>
                  </a:lnTo>
                  <a:lnTo>
                    <a:pt x="658" y="112"/>
                  </a:lnTo>
                  <a:lnTo>
                    <a:pt x="739" y="92"/>
                  </a:lnTo>
                  <a:lnTo>
                    <a:pt x="824" y="74"/>
                  </a:lnTo>
                  <a:lnTo>
                    <a:pt x="912" y="57"/>
                  </a:lnTo>
                  <a:lnTo>
                    <a:pt x="1004" y="43"/>
                  </a:lnTo>
                  <a:lnTo>
                    <a:pt x="1098" y="30"/>
                  </a:lnTo>
                  <a:lnTo>
                    <a:pt x="1195" y="19"/>
                  </a:lnTo>
                  <a:lnTo>
                    <a:pt x="1295" y="11"/>
                  </a:lnTo>
                  <a:lnTo>
                    <a:pt x="1397" y="5"/>
                  </a:lnTo>
                  <a:lnTo>
                    <a:pt x="1500" y="2"/>
                  </a:lnTo>
                  <a:lnTo>
                    <a:pt x="16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  <p:sp>
          <p:nvSpPr>
            <p:cNvPr id="30" name="Freeform 183"/>
            <p:cNvSpPr/>
            <p:nvPr/>
          </p:nvSpPr>
          <p:spPr bwMode="auto">
            <a:xfrm>
              <a:off x="10059988" y="2917825"/>
              <a:ext cx="463550" cy="93663"/>
            </a:xfrm>
            <a:custGeom>
              <a:avLst/>
              <a:gdLst>
                <a:gd name="T0" fmla="*/ 87 w 3212"/>
                <a:gd name="T1" fmla="*/ 40 h 648"/>
                <a:gd name="T2" fmla="*/ 256 w 3212"/>
                <a:gd name="T3" fmla="*/ 114 h 648"/>
                <a:gd name="T4" fmla="*/ 442 w 3212"/>
                <a:gd name="T5" fmla="*/ 179 h 648"/>
                <a:gd name="T6" fmla="*/ 647 w 3212"/>
                <a:gd name="T7" fmla="*/ 233 h 648"/>
                <a:gd name="T8" fmla="*/ 869 w 3212"/>
                <a:gd name="T9" fmla="*/ 277 h 648"/>
                <a:gd name="T10" fmla="*/ 1103 w 3212"/>
                <a:gd name="T11" fmla="*/ 310 h 648"/>
                <a:gd name="T12" fmla="*/ 1349 w 3212"/>
                <a:gd name="T13" fmla="*/ 330 h 648"/>
                <a:gd name="T14" fmla="*/ 1606 w 3212"/>
                <a:gd name="T15" fmla="*/ 338 h 648"/>
                <a:gd name="T16" fmla="*/ 1862 w 3212"/>
                <a:gd name="T17" fmla="*/ 330 h 648"/>
                <a:gd name="T18" fmla="*/ 2109 w 3212"/>
                <a:gd name="T19" fmla="*/ 310 h 648"/>
                <a:gd name="T20" fmla="*/ 2343 w 3212"/>
                <a:gd name="T21" fmla="*/ 277 h 648"/>
                <a:gd name="T22" fmla="*/ 2564 w 3212"/>
                <a:gd name="T23" fmla="*/ 233 h 648"/>
                <a:gd name="T24" fmla="*/ 2769 w 3212"/>
                <a:gd name="T25" fmla="*/ 179 h 648"/>
                <a:gd name="T26" fmla="*/ 2957 w 3212"/>
                <a:gd name="T27" fmla="*/ 114 h 648"/>
                <a:gd name="T28" fmla="*/ 3125 w 3212"/>
                <a:gd name="T29" fmla="*/ 40 h 648"/>
                <a:gd name="T30" fmla="*/ 3209 w 3212"/>
                <a:gd name="T31" fmla="*/ 33 h 648"/>
                <a:gd name="T32" fmla="*/ 3209 w 3212"/>
                <a:gd name="T33" fmla="*/ 104 h 648"/>
                <a:gd name="T34" fmla="*/ 3182 w 3212"/>
                <a:gd name="T35" fmla="*/ 179 h 648"/>
                <a:gd name="T36" fmla="*/ 3130 w 3212"/>
                <a:gd name="T37" fmla="*/ 250 h 648"/>
                <a:gd name="T38" fmla="*/ 3055 w 3212"/>
                <a:gd name="T39" fmla="*/ 317 h 648"/>
                <a:gd name="T40" fmla="*/ 2958 w 3212"/>
                <a:gd name="T41" fmla="*/ 381 h 648"/>
                <a:gd name="T42" fmla="*/ 2841 w 3212"/>
                <a:gd name="T43" fmla="*/ 439 h 648"/>
                <a:gd name="T44" fmla="*/ 2706 w 3212"/>
                <a:gd name="T45" fmla="*/ 491 h 648"/>
                <a:gd name="T46" fmla="*/ 2554 w 3212"/>
                <a:gd name="T47" fmla="*/ 536 h 648"/>
                <a:gd name="T48" fmla="*/ 2388 w 3212"/>
                <a:gd name="T49" fmla="*/ 575 h 648"/>
                <a:gd name="T50" fmla="*/ 2208 w 3212"/>
                <a:gd name="T51" fmla="*/ 606 h 648"/>
                <a:gd name="T52" fmla="*/ 2016 w 3212"/>
                <a:gd name="T53" fmla="*/ 629 h 648"/>
                <a:gd name="T54" fmla="*/ 1815 w 3212"/>
                <a:gd name="T55" fmla="*/ 644 h 648"/>
                <a:gd name="T56" fmla="*/ 1606 w 3212"/>
                <a:gd name="T57" fmla="*/ 648 h 648"/>
                <a:gd name="T58" fmla="*/ 1397 w 3212"/>
                <a:gd name="T59" fmla="*/ 644 h 648"/>
                <a:gd name="T60" fmla="*/ 1195 w 3212"/>
                <a:gd name="T61" fmla="*/ 629 h 648"/>
                <a:gd name="T62" fmla="*/ 1004 w 3212"/>
                <a:gd name="T63" fmla="*/ 606 h 648"/>
                <a:gd name="T64" fmla="*/ 824 w 3212"/>
                <a:gd name="T65" fmla="*/ 575 h 648"/>
                <a:gd name="T66" fmla="*/ 658 w 3212"/>
                <a:gd name="T67" fmla="*/ 536 h 648"/>
                <a:gd name="T68" fmla="*/ 506 w 3212"/>
                <a:gd name="T69" fmla="*/ 491 h 648"/>
                <a:gd name="T70" fmla="*/ 371 w 3212"/>
                <a:gd name="T71" fmla="*/ 439 h 648"/>
                <a:gd name="T72" fmla="*/ 254 w 3212"/>
                <a:gd name="T73" fmla="*/ 381 h 648"/>
                <a:gd name="T74" fmla="*/ 157 w 3212"/>
                <a:gd name="T75" fmla="*/ 317 h 648"/>
                <a:gd name="T76" fmla="*/ 82 w 3212"/>
                <a:gd name="T77" fmla="*/ 250 h 648"/>
                <a:gd name="T78" fmla="*/ 30 w 3212"/>
                <a:gd name="T79" fmla="*/ 179 h 648"/>
                <a:gd name="T80" fmla="*/ 3 w 3212"/>
                <a:gd name="T81" fmla="*/ 104 h 648"/>
                <a:gd name="T82" fmla="*/ 3 w 3212"/>
                <a:gd name="T83" fmla="*/ 33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8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4"/>
                  </a:lnTo>
                  <a:lnTo>
                    <a:pt x="346" y="147"/>
                  </a:lnTo>
                  <a:lnTo>
                    <a:pt x="442" y="179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6"/>
                  </a:lnTo>
                  <a:lnTo>
                    <a:pt x="1606" y="338"/>
                  </a:lnTo>
                  <a:lnTo>
                    <a:pt x="1735" y="336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9"/>
                  </a:lnTo>
                  <a:lnTo>
                    <a:pt x="2865" y="147"/>
                  </a:lnTo>
                  <a:lnTo>
                    <a:pt x="2957" y="114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3"/>
                  </a:lnTo>
                  <a:lnTo>
                    <a:pt x="3212" y="66"/>
                  </a:lnTo>
                  <a:lnTo>
                    <a:pt x="3209" y="104"/>
                  </a:lnTo>
                  <a:lnTo>
                    <a:pt x="3199" y="142"/>
                  </a:lnTo>
                  <a:lnTo>
                    <a:pt x="3182" y="179"/>
                  </a:lnTo>
                  <a:lnTo>
                    <a:pt x="3159" y="215"/>
                  </a:lnTo>
                  <a:lnTo>
                    <a:pt x="3130" y="250"/>
                  </a:lnTo>
                  <a:lnTo>
                    <a:pt x="3096" y="284"/>
                  </a:lnTo>
                  <a:lnTo>
                    <a:pt x="3055" y="317"/>
                  </a:lnTo>
                  <a:lnTo>
                    <a:pt x="3009" y="350"/>
                  </a:lnTo>
                  <a:lnTo>
                    <a:pt x="2958" y="381"/>
                  </a:lnTo>
                  <a:lnTo>
                    <a:pt x="2902" y="410"/>
                  </a:lnTo>
                  <a:lnTo>
                    <a:pt x="2841" y="439"/>
                  </a:lnTo>
                  <a:lnTo>
                    <a:pt x="2775" y="465"/>
                  </a:lnTo>
                  <a:lnTo>
                    <a:pt x="2706" y="491"/>
                  </a:lnTo>
                  <a:lnTo>
                    <a:pt x="2632" y="514"/>
                  </a:lnTo>
                  <a:lnTo>
                    <a:pt x="2554" y="536"/>
                  </a:lnTo>
                  <a:lnTo>
                    <a:pt x="2472" y="557"/>
                  </a:lnTo>
                  <a:lnTo>
                    <a:pt x="2388" y="575"/>
                  </a:lnTo>
                  <a:lnTo>
                    <a:pt x="2299" y="592"/>
                  </a:lnTo>
                  <a:lnTo>
                    <a:pt x="2208" y="606"/>
                  </a:lnTo>
                  <a:lnTo>
                    <a:pt x="2114" y="619"/>
                  </a:lnTo>
                  <a:lnTo>
                    <a:pt x="2016" y="629"/>
                  </a:lnTo>
                  <a:lnTo>
                    <a:pt x="1917" y="638"/>
                  </a:lnTo>
                  <a:lnTo>
                    <a:pt x="1815" y="644"/>
                  </a:lnTo>
                  <a:lnTo>
                    <a:pt x="1712" y="647"/>
                  </a:lnTo>
                  <a:lnTo>
                    <a:pt x="1606" y="648"/>
                  </a:lnTo>
                  <a:lnTo>
                    <a:pt x="1500" y="647"/>
                  </a:lnTo>
                  <a:lnTo>
                    <a:pt x="1397" y="644"/>
                  </a:lnTo>
                  <a:lnTo>
                    <a:pt x="1295" y="638"/>
                  </a:lnTo>
                  <a:lnTo>
                    <a:pt x="1195" y="629"/>
                  </a:lnTo>
                  <a:lnTo>
                    <a:pt x="1098" y="619"/>
                  </a:lnTo>
                  <a:lnTo>
                    <a:pt x="1004" y="606"/>
                  </a:lnTo>
                  <a:lnTo>
                    <a:pt x="912" y="592"/>
                  </a:lnTo>
                  <a:lnTo>
                    <a:pt x="824" y="575"/>
                  </a:lnTo>
                  <a:lnTo>
                    <a:pt x="739" y="557"/>
                  </a:lnTo>
                  <a:lnTo>
                    <a:pt x="658" y="536"/>
                  </a:lnTo>
                  <a:lnTo>
                    <a:pt x="580" y="514"/>
                  </a:lnTo>
                  <a:lnTo>
                    <a:pt x="506" y="491"/>
                  </a:lnTo>
                  <a:lnTo>
                    <a:pt x="436" y="465"/>
                  </a:lnTo>
                  <a:lnTo>
                    <a:pt x="371" y="439"/>
                  </a:lnTo>
                  <a:lnTo>
                    <a:pt x="310" y="410"/>
                  </a:lnTo>
                  <a:lnTo>
                    <a:pt x="254" y="381"/>
                  </a:lnTo>
                  <a:lnTo>
                    <a:pt x="203" y="350"/>
                  </a:lnTo>
                  <a:lnTo>
                    <a:pt x="157" y="317"/>
                  </a:lnTo>
                  <a:lnTo>
                    <a:pt x="116" y="284"/>
                  </a:lnTo>
                  <a:lnTo>
                    <a:pt x="82" y="250"/>
                  </a:lnTo>
                  <a:lnTo>
                    <a:pt x="53" y="215"/>
                  </a:lnTo>
                  <a:lnTo>
                    <a:pt x="30" y="179"/>
                  </a:lnTo>
                  <a:lnTo>
                    <a:pt x="13" y="142"/>
                  </a:lnTo>
                  <a:lnTo>
                    <a:pt x="3" y="104"/>
                  </a:lnTo>
                  <a:lnTo>
                    <a:pt x="0" y="66"/>
                  </a:lnTo>
                  <a:lnTo>
                    <a:pt x="3" y="3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  <p:sp>
          <p:nvSpPr>
            <p:cNvPr id="31" name="Freeform 184"/>
            <p:cNvSpPr/>
            <p:nvPr/>
          </p:nvSpPr>
          <p:spPr bwMode="auto">
            <a:xfrm>
              <a:off x="10059988" y="2995613"/>
              <a:ext cx="463550" cy="93663"/>
            </a:xfrm>
            <a:custGeom>
              <a:avLst/>
              <a:gdLst>
                <a:gd name="T0" fmla="*/ 87 w 3212"/>
                <a:gd name="T1" fmla="*/ 40 h 647"/>
                <a:gd name="T2" fmla="*/ 256 w 3212"/>
                <a:gd name="T3" fmla="*/ 114 h 647"/>
                <a:gd name="T4" fmla="*/ 442 w 3212"/>
                <a:gd name="T5" fmla="*/ 178 h 647"/>
                <a:gd name="T6" fmla="*/ 647 w 3212"/>
                <a:gd name="T7" fmla="*/ 233 h 647"/>
                <a:gd name="T8" fmla="*/ 869 w 3212"/>
                <a:gd name="T9" fmla="*/ 277 h 647"/>
                <a:gd name="T10" fmla="*/ 1103 w 3212"/>
                <a:gd name="T11" fmla="*/ 310 h 647"/>
                <a:gd name="T12" fmla="*/ 1349 w 3212"/>
                <a:gd name="T13" fmla="*/ 330 h 647"/>
                <a:gd name="T14" fmla="*/ 1606 w 3212"/>
                <a:gd name="T15" fmla="*/ 337 h 647"/>
                <a:gd name="T16" fmla="*/ 1862 w 3212"/>
                <a:gd name="T17" fmla="*/ 330 h 647"/>
                <a:gd name="T18" fmla="*/ 2109 w 3212"/>
                <a:gd name="T19" fmla="*/ 310 h 647"/>
                <a:gd name="T20" fmla="*/ 2343 w 3212"/>
                <a:gd name="T21" fmla="*/ 277 h 647"/>
                <a:gd name="T22" fmla="*/ 2564 w 3212"/>
                <a:gd name="T23" fmla="*/ 233 h 647"/>
                <a:gd name="T24" fmla="*/ 2769 w 3212"/>
                <a:gd name="T25" fmla="*/ 178 h 647"/>
                <a:gd name="T26" fmla="*/ 2957 w 3212"/>
                <a:gd name="T27" fmla="*/ 114 h 647"/>
                <a:gd name="T28" fmla="*/ 3125 w 3212"/>
                <a:gd name="T29" fmla="*/ 40 h 647"/>
                <a:gd name="T30" fmla="*/ 3209 w 3212"/>
                <a:gd name="T31" fmla="*/ 33 h 647"/>
                <a:gd name="T32" fmla="*/ 3209 w 3212"/>
                <a:gd name="T33" fmla="*/ 104 h 647"/>
                <a:gd name="T34" fmla="*/ 3182 w 3212"/>
                <a:gd name="T35" fmla="*/ 178 h 647"/>
                <a:gd name="T36" fmla="*/ 3130 w 3212"/>
                <a:gd name="T37" fmla="*/ 250 h 647"/>
                <a:gd name="T38" fmla="*/ 3055 w 3212"/>
                <a:gd name="T39" fmla="*/ 317 h 647"/>
                <a:gd name="T40" fmla="*/ 2958 w 3212"/>
                <a:gd name="T41" fmla="*/ 380 h 647"/>
                <a:gd name="T42" fmla="*/ 2841 w 3212"/>
                <a:gd name="T43" fmla="*/ 438 h 647"/>
                <a:gd name="T44" fmla="*/ 2706 w 3212"/>
                <a:gd name="T45" fmla="*/ 490 h 647"/>
                <a:gd name="T46" fmla="*/ 2554 w 3212"/>
                <a:gd name="T47" fmla="*/ 535 h 647"/>
                <a:gd name="T48" fmla="*/ 2388 w 3212"/>
                <a:gd name="T49" fmla="*/ 574 h 647"/>
                <a:gd name="T50" fmla="*/ 2208 w 3212"/>
                <a:gd name="T51" fmla="*/ 605 h 647"/>
                <a:gd name="T52" fmla="*/ 2016 w 3212"/>
                <a:gd name="T53" fmla="*/ 628 h 647"/>
                <a:gd name="T54" fmla="*/ 1815 w 3212"/>
                <a:gd name="T55" fmla="*/ 643 h 647"/>
                <a:gd name="T56" fmla="*/ 1606 w 3212"/>
                <a:gd name="T57" fmla="*/ 647 h 647"/>
                <a:gd name="T58" fmla="*/ 1397 w 3212"/>
                <a:gd name="T59" fmla="*/ 643 h 647"/>
                <a:gd name="T60" fmla="*/ 1195 w 3212"/>
                <a:gd name="T61" fmla="*/ 628 h 647"/>
                <a:gd name="T62" fmla="*/ 1004 w 3212"/>
                <a:gd name="T63" fmla="*/ 605 h 647"/>
                <a:gd name="T64" fmla="*/ 824 w 3212"/>
                <a:gd name="T65" fmla="*/ 574 h 647"/>
                <a:gd name="T66" fmla="*/ 658 w 3212"/>
                <a:gd name="T67" fmla="*/ 535 h 647"/>
                <a:gd name="T68" fmla="*/ 506 w 3212"/>
                <a:gd name="T69" fmla="*/ 490 h 647"/>
                <a:gd name="T70" fmla="*/ 371 w 3212"/>
                <a:gd name="T71" fmla="*/ 438 h 647"/>
                <a:gd name="T72" fmla="*/ 254 w 3212"/>
                <a:gd name="T73" fmla="*/ 380 h 647"/>
                <a:gd name="T74" fmla="*/ 157 w 3212"/>
                <a:gd name="T75" fmla="*/ 317 h 647"/>
                <a:gd name="T76" fmla="*/ 82 w 3212"/>
                <a:gd name="T77" fmla="*/ 250 h 647"/>
                <a:gd name="T78" fmla="*/ 30 w 3212"/>
                <a:gd name="T79" fmla="*/ 178 h 647"/>
                <a:gd name="T80" fmla="*/ 3 w 3212"/>
                <a:gd name="T81" fmla="*/ 104 h 647"/>
                <a:gd name="T82" fmla="*/ 3 w 3212"/>
                <a:gd name="T83" fmla="*/ 33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7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4"/>
                  </a:lnTo>
                  <a:lnTo>
                    <a:pt x="346" y="147"/>
                  </a:lnTo>
                  <a:lnTo>
                    <a:pt x="442" y="178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5"/>
                  </a:lnTo>
                  <a:lnTo>
                    <a:pt x="1606" y="337"/>
                  </a:lnTo>
                  <a:lnTo>
                    <a:pt x="1735" y="335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8"/>
                  </a:lnTo>
                  <a:lnTo>
                    <a:pt x="2865" y="147"/>
                  </a:lnTo>
                  <a:lnTo>
                    <a:pt x="2957" y="114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3"/>
                  </a:lnTo>
                  <a:lnTo>
                    <a:pt x="3212" y="66"/>
                  </a:lnTo>
                  <a:lnTo>
                    <a:pt x="3209" y="104"/>
                  </a:lnTo>
                  <a:lnTo>
                    <a:pt x="3199" y="142"/>
                  </a:lnTo>
                  <a:lnTo>
                    <a:pt x="3182" y="178"/>
                  </a:lnTo>
                  <a:lnTo>
                    <a:pt x="3159" y="215"/>
                  </a:lnTo>
                  <a:lnTo>
                    <a:pt x="3130" y="250"/>
                  </a:lnTo>
                  <a:lnTo>
                    <a:pt x="3096" y="284"/>
                  </a:lnTo>
                  <a:lnTo>
                    <a:pt x="3055" y="317"/>
                  </a:lnTo>
                  <a:lnTo>
                    <a:pt x="3009" y="349"/>
                  </a:lnTo>
                  <a:lnTo>
                    <a:pt x="2958" y="380"/>
                  </a:lnTo>
                  <a:lnTo>
                    <a:pt x="2902" y="409"/>
                  </a:lnTo>
                  <a:lnTo>
                    <a:pt x="2841" y="438"/>
                  </a:lnTo>
                  <a:lnTo>
                    <a:pt x="2775" y="464"/>
                  </a:lnTo>
                  <a:lnTo>
                    <a:pt x="2706" y="490"/>
                  </a:lnTo>
                  <a:lnTo>
                    <a:pt x="2632" y="513"/>
                  </a:lnTo>
                  <a:lnTo>
                    <a:pt x="2554" y="535"/>
                  </a:lnTo>
                  <a:lnTo>
                    <a:pt x="2472" y="556"/>
                  </a:lnTo>
                  <a:lnTo>
                    <a:pt x="2388" y="574"/>
                  </a:lnTo>
                  <a:lnTo>
                    <a:pt x="2299" y="591"/>
                  </a:lnTo>
                  <a:lnTo>
                    <a:pt x="2208" y="605"/>
                  </a:lnTo>
                  <a:lnTo>
                    <a:pt x="2114" y="618"/>
                  </a:lnTo>
                  <a:lnTo>
                    <a:pt x="2016" y="628"/>
                  </a:lnTo>
                  <a:lnTo>
                    <a:pt x="1917" y="637"/>
                  </a:lnTo>
                  <a:lnTo>
                    <a:pt x="1815" y="643"/>
                  </a:lnTo>
                  <a:lnTo>
                    <a:pt x="1712" y="646"/>
                  </a:lnTo>
                  <a:lnTo>
                    <a:pt x="1606" y="647"/>
                  </a:lnTo>
                  <a:lnTo>
                    <a:pt x="1500" y="646"/>
                  </a:lnTo>
                  <a:lnTo>
                    <a:pt x="1397" y="643"/>
                  </a:lnTo>
                  <a:lnTo>
                    <a:pt x="1295" y="637"/>
                  </a:lnTo>
                  <a:lnTo>
                    <a:pt x="1195" y="628"/>
                  </a:lnTo>
                  <a:lnTo>
                    <a:pt x="1098" y="618"/>
                  </a:lnTo>
                  <a:lnTo>
                    <a:pt x="1004" y="605"/>
                  </a:lnTo>
                  <a:lnTo>
                    <a:pt x="912" y="591"/>
                  </a:lnTo>
                  <a:lnTo>
                    <a:pt x="824" y="574"/>
                  </a:lnTo>
                  <a:lnTo>
                    <a:pt x="739" y="556"/>
                  </a:lnTo>
                  <a:lnTo>
                    <a:pt x="658" y="535"/>
                  </a:lnTo>
                  <a:lnTo>
                    <a:pt x="580" y="513"/>
                  </a:lnTo>
                  <a:lnTo>
                    <a:pt x="506" y="490"/>
                  </a:lnTo>
                  <a:lnTo>
                    <a:pt x="436" y="464"/>
                  </a:lnTo>
                  <a:lnTo>
                    <a:pt x="371" y="438"/>
                  </a:lnTo>
                  <a:lnTo>
                    <a:pt x="310" y="409"/>
                  </a:lnTo>
                  <a:lnTo>
                    <a:pt x="254" y="380"/>
                  </a:lnTo>
                  <a:lnTo>
                    <a:pt x="203" y="349"/>
                  </a:lnTo>
                  <a:lnTo>
                    <a:pt x="157" y="317"/>
                  </a:lnTo>
                  <a:lnTo>
                    <a:pt x="116" y="284"/>
                  </a:lnTo>
                  <a:lnTo>
                    <a:pt x="82" y="250"/>
                  </a:lnTo>
                  <a:lnTo>
                    <a:pt x="53" y="215"/>
                  </a:lnTo>
                  <a:lnTo>
                    <a:pt x="30" y="178"/>
                  </a:lnTo>
                  <a:lnTo>
                    <a:pt x="13" y="142"/>
                  </a:lnTo>
                  <a:lnTo>
                    <a:pt x="3" y="104"/>
                  </a:lnTo>
                  <a:lnTo>
                    <a:pt x="0" y="66"/>
                  </a:lnTo>
                  <a:lnTo>
                    <a:pt x="3" y="3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  <p:sp>
          <p:nvSpPr>
            <p:cNvPr id="32" name="Freeform 185"/>
            <p:cNvSpPr/>
            <p:nvPr/>
          </p:nvSpPr>
          <p:spPr bwMode="auto">
            <a:xfrm>
              <a:off x="10059988" y="3074988"/>
              <a:ext cx="463550" cy="92075"/>
            </a:xfrm>
            <a:custGeom>
              <a:avLst/>
              <a:gdLst>
                <a:gd name="T0" fmla="*/ 87 w 3212"/>
                <a:gd name="T1" fmla="*/ 40 h 647"/>
                <a:gd name="T2" fmla="*/ 256 w 3212"/>
                <a:gd name="T3" fmla="*/ 113 h 647"/>
                <a:gd name="T4" fmla="*/ 442 w 3212"/>
                <a:gd name="T5" fmla="*/ 178 h 647"/>
                <a:gd name="T6" fmla="*/ 647 w 3212"/>
                <a:gd name="T7" fmla="*/ 233 h 647"/>
                <a:gd name="T8" fmla="*/ 869 w 3212"/>
                <a:gd name="T9" fmla="*/ 277 h 647"/>
                <a:gd name="T10" fmla="*/ 1103 w 3212"/>
                <a:gd name="T11" fmla="*/ 310 h 647"/>
                <a:gd name="T12" fmla="*/ 1349 w 3212"/>
                <a:gd name="T13" fmla="*/ 330 h 647"/>
                <a:gd name="T14" fmla="*/ 1606 w 3212"/>
                <a:gd name="T15" fmla="*/ 337 h 647"/>
                <a:gd name="T16" fmla="*/ 1862 w 3212"/>
                <a:gd name="T17" fmla="*/ 330 h 647"/>
                <a:gd name="T18" fmla="*/ 2109 w 3212"/>
                <a:gd name="T19" fmla="*/ 310 h 647"/>
                <a:gd name="T20" fmla="*/ 2343 w 3212"/>
                <a:gd name="T21" fmla="*/ 277 h 647"/>
                <a:gd name="T22" fmla="*/ 2564 w 3212"/>
                <a:gd name="T23" fmla="*/ 233 h 647"/>
                <a:gd name="T24" fmla="*/ 2769 w 3212"/>
                <a:gd name="T25" fmla="*/ 178 h 647"/>
                <a:gd name="T26" fmla="*/ 2957 w 3212"/>
                <a:gd name="T27" fmla="*/ 113 h 647"/>
                <a:gd name="T28" fmla="*/ 3125 w 3212"/>
                <a:gd name="T29" fmla="*/ 40 h 647"/>
                <a:gd name="T30" fmla="*/ 3209 w 3212"/>
                <a:gd name="T31" fmla="*/ 32 h 647"/>
                <a:gd name="T32" fmla="*/ 3209 w 3212"/>
                <a:gd name="T33" fmla="*/ 103 h 647"/>
                <a:gd name="T34" fmla="*/ 3182 w 3212"/>
                <a:gd name="T35" fmla="*/ 178 h 647"/>
                <a:gd name="T36" fmla="*/ 3130 w 3212"/>
                <a:gd name="T37" fmla="*/ 249 h 647"/>
                <a:gd name="T38" fmla="*/ 3055 w 3212"/>
                <a:gd name="T39" fmla="*/ 316 h 647"/>
                <a:gd name="T40" fmla="*/ 2958 w 3212"/>
                <a:gd name="T41" fmla="*/ 379 h 647"/>
                <a:gd name="T42" fmla="*/ 2841 w 3212"/>
                <a:gd name="T43" fmla="*/ 437 h 647"/>
                <a:gd name="T44" fmla="*/ 2706 w 3212"/>
                <a:gd name="T45" fmla="*/ 489 h 647"/>
                <a:gd name="T46" fmla="*/ 2554 w 3212"/>
                <a:gd name="T47" fmla="*/ 535 h 647"/>
                <a:gd name="T48" fmla="*/ 2388 w 3212"/>
                <a:gd name="T49" fmla="*/ 574 h 647"/>
                <a:gd name="T50" fmla="*/ 2208 w 3212"/>
                <a:gd name="T51" fmla="*/ 605 h 647"/>
                <a:gd name="T52" fmla="*/ 2016 w 3212"/>
                <a:gd name="T53" fmla="*/ 628 h 647"/>
                <a:gd name="T54" fmla="*/ 1815 w 3212"/>
                <a:gd name="T55" fmla="*/ 642 h 647"/>
                <a:gd name="T56" fmla="*/ 1606 w 3212"/>
                <a:gd name="T57" fmla="*/ 647 h 647"/>
                <a:gd name="T58" fmla="*/ 1397 w 3212"/>
                <a:gd name="T59" fmla="*/ 642 h 647"/>
                <a:gd name="T60" fmla="*/ 1195 w 3212"/>
                <a:gd name="T61" fmla="*/ 628 h 647"/>
                <a:gd name="T62" fmla="*/ 1004 w 3212"/>
                <a:gd name="T63" fmla="*/ 605 h 647"/>
                <a:gd name="T64" fmla="*/ 824 w 3212"/>
                <a:gd name="T65" fmla="*/ 574 h 647"/>
                <a:gd name="T66" fmla="*/ 658 w 3212"/>
                <a:gd name="T67" fmla="*/ 535 h 647"/>
                <a:gd name="T68" fmla="*/ 506 w 3212"/>
                <a:gd name="T69" fmla="*/ 489 h 647"/>
                <a:gd name="T70" fmla="*/ 371 w 3212"/>
                <a:gd name="T71" fmla="*/ 437 h 647"/>
                <a:gd name="T72" fmla="*/ 254 w 3212"/>
                <a:gd name="T73" fmla="*/ 379 h 647"/>
                <a:gd name="T74" fmla="*/ 157 w 3212"/>
                <a:gd name="T75" fmla="*/ 316 h 647"/>
                <a:gd name="T76" fmla="*/ 82 w 3212"/>
                <a:gd name="T77" fmla="*/ 249 h 647"/>
                <a:gd name="T78" fmla="*/ 30 w 3212"/>
                <a:gd name="T79" fmla="*/ 178 h 647"/>
                <a:gd name="T80" fmla="*/ 3 w 3212"/>
                <a:gd name="T81" fmla="*/ 103 h 647"/>
                <a:gd name="T82" fmla="*/ 3 w 3212"/>
                <a:gd name="T83" fmla="*/ 32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7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3"/>
                  </a:lnTo>
                  <a:lnTo>
                    <a:pt x="346" y="147"/>
                  </a:lnTo>
                  <a:lnTo>
                    <a:pt x="442" y="178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5"/>
                  </a:lnTo>
                  <a:lnTo>
                    <a:pt x="1606" y="337"/>
                  </a:lnTo>
                  <a:lnTo>
                    <a:pt x="1735" y="335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8"/>
                  </a:lnTo>
                  <a:lnTo>
                    <a:pt x="2865" y="147"/>
                  </a:lnTo>
                  <a:lnTo>
                    <a:pt x="2957" y="113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2"/>
                  </a:lnTo>
                  <a:lnTo>
                    <a:pt x="3212" y="65"/>
                  </a:lnTo>
                  <a:lnTo>
                    <a:pt x="3209" y="103"/>
                  </a:lnTo>
                  <a:lnTo>
                    <a:pt x="3199" y="141"/>
                  </a:lnTo>
                  <a:lnTo>
                    <a:pt x="3182" y="178"/>
                  </a:lnTo>
                  <a:lnTo>
                    <a:pt x="3159" y="214"/>
                  </a:lnTo>
                  <a:lnTo>
                    <a:pt x="3130" y="249"/>
                  </a:lnTo>
                  <a:lnTo>
                    <a:pt x="3096" y="283"/>
                  </a:lnTo>
                  <a:lnTo>
                    <a:pt x="3055" y="316"/>
                  </a:lnTo>
                  <a:lnTo>
                    <a:pt x="3009" y="348"/>
                  </a:lnTo>
                  <a:lnTo>
                    <a:pt x="2958" y="379"/>
                  </a:lnTo>
                  <a:lnTo>
                    <a:pt x="2902" y="409"/>
                  </a:lnTo>
                  <a:lnTo>
                    <a:pt x="2841" y="437"/>
                  </a:lnTo>
                  <a:lnTo>
                    <a:pt x="2775" y="464"/>
                  </a:lnTo>
                  <a:lnTo>
                    <a:pt x="2706" y="489"/>
                  </a:lnTo>
                  <a:lnTo>
                    <a:pt x="2632" y="513"/>
                  </a:lnTo>
                  <a:lnTo>
                    <a:pt x="2554" y="535"/>
                  </a:lnTo>
                  <a:lnTo>
                    <a:pt x="2472" y="555"/>
                  </a:lnTo>
                  <a:lnTo>
                    <a:pt x="2388" y="574"/>
                  </a:lnTo>
                  <a:lnTo>
                    <a:pt x="2299" y="590"/>
                  </a:lnTo>
                  <a:lnTo>
                    <a:pt x="2208" y="605"/>
                  </a:lnTo>
                  <a:lnTo>
                    <a:pt x="2114" y="618"/>
                  </a:lnTo>
                  <a:lnTo>
                    <a:pt x="2016" y="628"/>
                  </a:lnTo>
                  <a:lnTo>
                    <a:pt x="1917" y="636"/>
                  </a:lnTo>
                  <a:lnTo>
                    <a:pt x="1815" y="642"/>
                  </a:lnTo>
                  <a:lnTo>
                    <a:pt x="1712" y="646"/>
                  </a:lnTo>
                  <a:lnTo>
                    <a:pt x="1606" y="647"/>
                  </a:lnTo>
                  <a:lnTo>
                    <a:pt x="1500" y="646"/>
                  </a:lnTo>
                  <a:lnTo>
                    <a:pt x="1397" y="642"/>
                  </a:lnTo>
                  <a:lnTo>
                    <a:pt x="1295" y="636"/>
                  </a:lnTo>
                  <a:lnTo>
                    <a:pt x="1195" y="628"/>
                  </a:lnTo>
                  <a:lnTo>
                    <a:pt x="1098" y="618"/>
                  </a:lnTo>
                  <a:lnTo>
                    <a:pt x="1004" y="605"/>
                  </a:lnTo>
                  <a:lnTo>
                    <a:pt x="912" y="590"/>
                  </a:lnTo>
                  <a:lnTo>
                    <a:pt x="824" y="574"/>
                  </a:lnTo>
                  <a:lnTo>
                    <a:pt x="739" y="555"/>
                  </a:lnTo>
                  <a:lnTo>
                    <a:pt x="658" y="535"/>
                  </a:lnTo>
                  <a:lnTo>
                    <a:pt x="580" y="513"/>
                  </a:lnTo>
                  <a:lnTo>
                    <a:pt x="506" y="489"/>
                  </a:lnTo>
                  <a:lnTo>
                    <a:pt x="436" y="464"/>
                  </a:lnTo>
                  <a:lnTo>
                    <a:pt x="371" y="437"/>
                  </a:lnTo>
                  <a:lnTo>
                    <a:pt x="310" y="409"/>
                  </a:lnTo>
                  <a:lnTo>
                    <a:pt x="254" y="379"/>
                  </a:lnTo>
                  <a:lnTo>
                    <a:pt x="203" y="348"/>
                  </a:lnTo>
                  <a:lnTo>
                    <a:pt x="157" y="316"/>
                  </a:lnTo>
                  <a:lnTo>
                    <a:pt x="116" y="283"/>
                  </a:lnTo>
                  <a:lnTo>
                    <a:pt x="82" y="249"/>
                  </a:lnTo>
                  <a:lnTo>
                    <a:pt x="53" y="214"/>
                  </a:lnTo>
                  <a:lnTo>
                    <a:pt x="30" y="178"/>
                  </a:lnTo>
                  <a:lnTo>
                    <a:pt x="13" y="141"/>
                  </a:lnTo>
                  <a:lnTo>
                    <a:pt x="3" y="103"/>
                  </a:lnTo>
                  <a:lnTo>
                    <a:pt x="0" y="65"/>
                  </a:lnTo>
                  <a:lnTo>
                    <a:pt x="3" y="32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199717" y="4950753"/>
            <a:ext cx="312632" cy="309283"/>
            <a:chOff x="2587625" y="4291013"/>
            <a:chExt cx="444500" cy="439738"/>
          </a:xfrm>
          <a:solidFill>
            <a:schemeClr val="bg1"/>
          </a:solidFill>
        </p:grpSpPr>
        <p:sp>
          <p:nvSpPr>
            <p:cNvPr id="34" name="Freeform 290"/>
            <p:cNvSpPr>
              <a:spLocks noEditPoints="1"/>
            </p:cNvSpPr>
            <p:nvPr/>
          </p:nvSpPr>
          <p:spPr bwMode="auto">
            <a:xfrm>
              <a:off x="2790825" y="4491038"/>
              <a:ext cx="241300" cy="239713"/>
            </a:xfrm>
            <a:custGeom>
              <a:avLst/>
              <a:gdLst>
                <a:gd name="T0" fmla="*/ 582 w 1676"/>
                <a:gd name="T1" fmla="*/ 282 h 1813"/>
                <a:gd name="T2" fmla="*/ 453 w 1676"/>
                <a:gd name="T3" fmla="*/ 343 h 1813"/>
                <a:gd name="T4" fmla="*/ 344 w 1676"/>
                <a:gd name="T5" fmla="*/ 449 h 1813"/>
                <a:gd name="T6" fmla="*/ 274 w 1676"/>
                <a:gd name="T7" fmla="*/ 582 h 1813"/>
                <a:gd name="T8" fmla="*/ 246 w 1676"/>
                <a:gd name="T9" fmla="*/ 729 h 1813"/>
                <a:gd name="T10" fmla="*/ 260 w 1676"/>
                <a:gd name="T11" fmla="*/ 878 h 1813"/>
                <a:gd name="T12" fmla="*/ 316 w 1676"/>
                <a:gd name="T13" fmla="*/ 1018 h 1813"/>
                <a:gd name="T14" fmla="*/ 414 w 1676"/>
                <a:gd name="T15" fmla="*/ 1136 h 1813"/>
                <a:gd name="T16" fmla="*/ 538 w 1676"/>
                <a:gd name="T17" fmla="*/ 1212 h 1813"/>
                <a:gd name="T18" fmla="*/ 673 w 1676"/>
                <a:gd name="T19" fmla="*/ 1242 h 1813"/>
                <a:gd name="T20" fmla="*/ 811 w 1676"/>
                <a:gd name="T21" fmla="*/ 1227 h 1813"/>
                <a:gd name="T22" fmla="*/ 941 w 1676"/>
                <a:gd name="T23" fmla="*/ 1166 h 1813"/>
                <a:gd name="T24" fmla="*/ 1049 w 1676"/>
                <a:gd name="T25" fmla="*/ 1061 h 1813"/>
                <a:gd name="T26" fmla="*/ 1119 w 1676"/>
                <a:gd name="T27" fmla="*/ 927 h 1813"/>
                <a:gd name="T28" fmla="*/ 1147 w 1676"/>
                <a:gd name="T29" fmla="*/ 779 h 1813"/>
                <a:gd name="T30" fmla="*/ 1133 w 1676"/>
                <a:gd name="T31" fmla="*/ 630 h 1813"/>
                <a:gd name="T32" fmla="*/ 1077 w 1676"/>
                <a:gd name="T33" fmla="*/ 491 h 1813"/>
                <a:gd name="T34" fmla="*/ 980 w 1676"/>
                <a:gd name="T35" fmla="*/ 374 h 1813"/>
                <a:gd name="T36" fmla="*/ 855 w 1676"/>
                <a:gd name="T37" fmla="*/ 298 h 1813"/>
                <a:gd name="T38" fmla="*/ 720 w 1676"/>
                <a:gd name="T39" fmla="*/ 267 h 1813"/>
                <a:gd name="T40" fmla="*/ 781 w 1676"/>
                <a:gd name="T41" fmla="*/ 5 h 1813"/>
                <a:gd name="T42" fmla="*/ 946 w 1676"/>
                <a:gd name="T43" fmla="*/ 49 h 1813"/>
                <a:gd name="T44" fmla="*/ 1099 w 1676"/>
                <a:gd name="T45" fmla="*/ 137 h 1813"/>
                <a:gd name="T46" fmla="*/ 1230 w 1676"/>
                <a:gd name="T47" fmla="*/ 267 h 1813"/>
                <a:gd name="T48" fmla="*/ 1324 w 1676"/>
                <a:gd name="T49" fmla="*/ 424 h 1813"/>
                <a:gd name="T50" fmla="*/ 1378 w 1676"/>
                <a:gd name="T51" fmla="*/ 596 h 1813"/>
                <a:gd name="T52" fmla="*/ 1393 w 1676"/>
                <a:gd name="T53" fmla="*/ 775 h 1813"/>
                <a:gd name="T54" fmla="*/ 1368 w 1676"/>
                <a:gd name="T55" fmla="*/ 953 h 1813"/>
                <a:gd name="T56" fmla="*/ 1603 w 1676"/>
                <a:gd name="T57" fmla="*/ 1363 h 1813"/>
                <a:gd name="T58" fmla="*/ 1656 w 1676"/>
                <a:gd name="T59" fmla="*/ 1449 h 1813"/>
                <a:gd name="T60" fmla="*/ 1676 w 1676"/>
                <a:gd name="T61" fmla="*/ 1550 h 1813"/>
                <a:gd name="T62" fmla="*/ 1656 w 1676"/>
                <a:gd name="T63" fmla="*/ 1651 h 1813"/>
                <a:gd name="T64" fmla="*/ 1603 w 1676"/>
                <a:gd name="T65" fmla="*/ 1737 h 1813"/>
                <a:gd name="T66" fmla="*/ 1515 w 1676"/>
                <a:gd name="T67" fmla="*/ 1798 h 1813"/>
                <a:gd name="T68" fmla="*/ 1414 w 1676"/>
                <a:gd name="T69" fmla="*/ 1813 h 1813"/>
                <a:gd name="T70" fmla="*/ 1316 w 1676"/>
                <a:gd name="T71" fmla="*/ 1783 h 1813"/>
                <a:gd name="T72" fmla="*/ 986 w 1676"/>
                <a:gd name="T73" fmla="*/ 1441 h 1813"/>
                <a:gd name="T74" fmla="*/ 826 w 1676"/>
                <a:gd name="T75" fmla="*/ 1496 h 1813"/>
                <a:gd name="T76" fmla="*/ 660 w 1676"/>
                <a:gd name="T77" fmla="*/ 1508 h 1813"/>
                <a:gd name="T78" fmla="*/ 496 w 1676"/>
                <a:gd name="T79" fmla="*/ 1477 h 1813"/>
                <a:gd name="T80" fmla="*/ 341 w 1676"/>
                <a:gd name="T81" fmla="*/ 1404 h 1813"/>
                <a:gd name="T82" fmla="*/ 204 w 1676"/>
                <a:gd name="T83" fmla="*/ 1289 h 1813"/>
                <a:gd name="T84" fmla="*/ 95 w 1676"/>
                <a:gd name="T85" fmla="*/ 1137 h 1813"/>
                <a:gd name="T86" fmla="*/ 27 w 1676"/>
                <a:gd name="T87" fmla="*/ 966 h 1813"/>
                <a:gd name="T88" fmla="*/ 0 w 1676"/>
                <a:gd name="T89" fmla="*/ 785 h 1813"/>
                <a:gd name="T90" fmla="*/ 13 w 1676"/>
                <a:gd name="T91" fmla="*/ 602 h 1813"/>
                <a:gd name="T92" fmla="*/ 67 w 1676"/>
                <a:gd name="T93" fmla="*/ 427 h 1813"/>
                <a:gd name="T94" fmla="*/ 162 w 1676"/>
                <a:gd name="T95" fmla="*/ 268 h 1813"/>
                <a:gd name="T96" fmla="*/ 294 w 1676"/>
                <a:gd name="T97" fmla="*/ 137 h 1813"/>
                <a:gd name="T98" fmla="*/ 447 w 1676"/>
                <a:gd name="T99" fmla="*/ 49 h 1813"/>
                <a:gd name="T100" fmla="*/ 612 w 1676"/>
                <a:gd name="T101" fmla="*/ 5 h 1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76" h="1813">
                  <a:moveTo>
                    <a:pt x="673" y="267"/>
                  </a:moveTo>
                  <a:lnTo>
                    <a:pt x="627" y="272"/>
                  </a:lnTo>
                  <a:lnTo>
                    <a:pt x="582" y="282"/>
                  </a:lnTo>
                  <a:lnTo>
                    <a:pt x="538" y="298"/>
                  </a:lnTo>
                  <a:lnTo>
                    <a:pt x="495" y="317"/>
                  </a:lnTo>
                  <a:lnTo>
                    <a:pt x="453" y="343"/>
                  </a:lnTo>
                  <a:lnTo>
                    <a:pt x="414" y="374"/>
                  </a:lnTo>
                  <a:lnTo>
                    <a:pt x="377" y="409"/>
                  </a:lnTo>
                  <a:lnTo>
                    <a:pt x="344" y="449"/>
                  </a:lnTo>
                  <a:lnTo>
                    <a:pt x="316" y="491"/>
                  </a:lnTo>
                  <a:lnTo>
                    <a:pt x="293" y="536"/>
                  </a:lnTo>
                  <a:lnTo>
                    <a:pt x="274" y="582"/>
                  </a:lnTo>
                  <a:lnTo>
                    <a:pt x="260" y="630"/>
                  </a:lnTo>
                  <a:lnTo>
                    <a:pt x="251" y="679"/>
                  </a:lnTo>
                  <a:lnTo>
                    <a:pt x="246" y="729"/>
                  </a:lnTo>
                  <a:lnTo>
                    <a:pt x="246" y="779"/>
                  </a:lnTo>
                  <a:lnTo>
                    <a:pt x="251" y="829"/>
                  </a:lnTo>
                  <a:lnTo>
                    <a:pt x="260" y="878"/>
                  </a:lnTo>
                  <a:lnTo>
                    <a:pt x="274" y="927"/>
                  </a:lnTo>
                  <a:lnTo>
                    <a:pt x="293" y="974"/>
                  </a:lnTo>
                  <a:lnTo>
                    <a:pt x="316" y="1018"/>
                  </a:lnTo>
                  <a:lnTo>
                    <a:pt x="344" y="1061"/>
                  </a:lnTo>
                  <a:lnTo>
                    <a:pt x="377" y="1100"/>
                  </a:lnTo>
                  <a:lnTo>
                    <a:pt x="414" y="1136"/>
                  </a:lnTo>
                  <a:lnTo>
                    <a:pt x="453" y="1166"/>
                  </a:lnTo>
                  <a:lnTo>
                    <a:pt x="495" y="1191"/>
                  </a:lnTo>
                  <a:lnTo>
                    <a:pt x="538" y="1212"/>
                  </a:lnTo>
                  <a:lnTo>
                    <a:pt x="582" y="1227"/>
                  </a:lnTo>
                  <a:lnTo>
                    <a:pt x="627" y="1237"/>
                  </a:lnTo>
                  <a:lnTo>
                    <a:pt x="673" y="1242"/>
                  </a:lnTo>
                  <a:lnTo>
                    <a:pt x="720" y="1242"/>
                  </a:lnTo>
                  <a:lnTo>
                    <a:pt x="766" y="1237"/>
                  </a:lnTo>
                  <a:lnTo>
                    <a:pt x="811" y="1227"/>
                  </a:lnTo>
                  <a:lnTo>
                    <a:pt x="855" y="1212"/>
                  </a:lnTo>
                  <a:lnTo>
                    <a:pt x="898" y="1191"/>
                  </a:lnTo>
                  <a:lnTo>
                    <a:pt x="941" y="1166"/>
                  </a:lnTo>
                  <a:lnTo>
                    <a:pt x="980" y="1136"/>
                  </a:lnTo>
                  <a:lnTo>
                    <a:pt x="1016" y="1100"/>
                  </a:lnTo>
                  <a:lnTo>
                    <a:pt x="1049" y="1061"/>
                  </a:lnTo>
                  <a:lnTo>
                    <a:pt x="1077" y="1018"/>
                  </a:lnTo>
                  <a:lnTo>
                    <a:pt x="1100" y="974"/>
                  </a:lnTo>
                  <a:lnTo>
                    <a:pt x="1119" y="927"/>
                  </a:lnTo>
                  <a:lnTo>
                    <a:pt x="1133" y="878"/>
                  </a:lnTo>
                  <a:lnTo>
                    <a:pt x="1142" y="829"/>
                  </a:lnTo>
                  <a:lnTo>
                    <a:pt x="1147" y="779"/>
                  </a:lnTo>
                  <a:lnTo>
                    <a:pt x="1147" y="729"/>
                  </a:lnTo>
                  <a:lnTo>
                    <a:pt x="1142" y="679"/>
                  </a:lnTo>
                  <a:lnTo>
                    <a:pt x="1133" y="630"/>
                  </a:lnTo>
                  <a:lnTo>
                    <a:pt x="1119" y="582"/>
                  </a:lnTo>
                  <a:lnTo>
                    <a:pt x="1100" y="536"/>
                  </a:lnTo>
                  <a:lnTo>
                    <a:pt x="1077" y="491"/>
                  </a:lnTo>
                  <a:lnTo>
                    <a:pt x="1049" y="449"/>
                  </a:lnTo>
                  <a:lnTo>
                    <a:pt x="1016" y="409"/>
                  </a:lnTo>
                  <a:lnTo>
                    <a:pt x="980" y="374"/>
                  </a:lnTo>
                  <a:lnTo>
                    <a:pt x="941" y="343"/>
                  </a:lnTo>
                  <a:lnTo>
                    <a:pt x="898" y="317"/>
                  </a:lnTo>
                  <a:lnTo>
                    <a:pt x="855" y="298"/>
                  </a:lnTo>
                  <a:lnTo>
                    <a:pt x="811" y="282"/>
                  </a:lnTo>
                  <a:lnTo>
                    <a:pt x="766" y="272"/>
                  </a:lnTo>
                  <a:lnTo>
                    <a:pt x="720" y="267"/>
                  </a:lnTo>
                  <a:lnTo>
                    <a:pt x="673" y="267"/>
                  </a:lnTo>
                  <a:close/>
                  <a:moveTo>
                    <a:pt x="725" y="0"/>
                  </a:moveTo>
                  <a:lnTo>
                    <a:pt x="781" y="5"/>
                  </a:lnTo>
                  <a:lnTo>
                    <a:pt x="837" y="15"/>
                  </a:lnTo>
                  <a:lnTo>
                    <a:pt x="892" y="29"/>
                  </a:lnTo>
                  <a:lnTo>
                    <a:pt x="946" y="49"/>
                  </a:lnTo>
                  <a:lnTo>
                    <a:pt x="999" y="74"/>
                  </a:lnTo>
                  <a:lnTo>
                    <a:pt x="1050" y="103"/>
                  </a:lnTo>
                  <a:lnTo>
                    <a:pt x="1099" y="137"/>
                  </a:lnTo>
                  <a:lnTo>
                    <a:pt x="1145" y="176"/>
                  </a:lnTo>
                  <a:lnTo>
                    <a:pt x="1190" y="219"/>
                  </a:lnTo>
                  <a:lnTo>
                    <a:pt x="1230" y="267"/>
                  </a:lnTo>
                  <a:lnTo>
                    <a:pt x="1266" y="317"/>
                  </a:lnTo>
                  <a:lnTo>
                    <a:pt x="1297" y="369"/>
                  </a:lnTo>
                  <a:lnTo>
                    <a:pt x="1324" y="424"/>
                  </a:lnTo>
                  <a:lnTo>
                    <a:pt x="1346" y="479"/>
                  </a:lnTo>
                  <a:lnTo>
                    <a:pt x="1364" y="537"/>
                  </a:lnTo>
                  <a:lnTo>
                    <a:pt x="1378" y="596"/>
                  </a:lnTo>
                  <a:lnTo>
                    <a:pt x="1387" y="655"/>
                  </a:lnTo>
                  <a:lnTo>
                    <a:pt x="1392" y="715"/>
                  </a:lnTo>
                  <a:lnTo>
                    <a:pt x="1393" y="775"/>
                  </a:lnTo>
                  <a:lnTo>
                    <a:pt x="1389" y="835"/>
                  </a:lnTo>
                  <a:lnTo>
                    <a:pt x="1381" y="895"/>
                  </a:lnTo>
                  <a:lnTo>
                    <a:pt x="1368" y="953"/>
                  </a:lnTo>
                  <a:lnTo>
                    <a:pt x="1351" y="1011"/>
                  </a:lnTo>
                  <a:lnTo>
                    <a:pt x="1330" y="1067"/>
                  </a:lnTo>
                  <a:lnTo>
                    <a:pt x="1603" y="1363"/>
                  </a:lnTo>
                  <a:lnTo>
                    <a:pt x="1625" y="1389"/>
                  </a:lnTo>
                  <a:lnTo>
                    <a:pt x="1642" y="1419"/>
                  </a:lnTo>
                  <a:lnTo>
                    <a:pt x="1656" y="1449"/>
                  </a:lnTo>
                  <a:lnTo>
                    <a:pt x="1668" y="1482"/>
                  </a:lnTo>
                  <a:lnTo>
                    <a:pt x="1674" y="1515"/>
                  </a:lnTo>
                  <a:lnTo>
                    <a:pt x="1676" y="1550"/>
                  </a:lnTo>
                  <a:lnTo>
                    <a:pt x="1674" y="1585"/>
                  </a:lnTo>
                  <a:lnTo>
                    <a:pt x="1668" y="1619"/>
                  </a:lnTo>
                  <a:lnTo>
                    <a:pt x="1656" y="1651"/>
                  </a:lnTo>
                  <a:lnTo>
                    <a:pt x="1642" y="1682"/>
                  </a:lnTo>
                  <a:lnTo>
                    <a:pt x="1625" y="1711"/>
                  </a:lnTo>
                  <a:lnTo>
                    <a:pt x="1603" y="1737"/>
                  </a:lnTo>
                  <a:lnTo>
                    <a:pt x="1576" y="1762"/>
                  </a:lnTo>
                  <a:lnTo>
                    <a:pt x="1547" y="1783"/>
                  </a:lnTo>
                  <a:lnTo>
                    <a:pt x="1515" y="1798"/>
                  </a:lnTo>
                  <a:lnTo>
                    <a:pt x="1482" y="1809"/>
                  </a:lnTo>
                  <a:lnTo>
                    <a:pt x="1449" y="1813"/>
                  </a:lnTo>
                  <a:lnTo>
                    <a:pt x="1414" y="1813"/>
                  </a:lnTo>
                  <a:lnTo>
                    <a:pt x="1380" y="1809"/>
                  </a:lnTo>
                  <a:lnTo>
                    <a:pt x="1347" y="1798"/>
                  </a:lnTo>
                  <a:lnTo>
                    <a:pt x="1316" y="1783"/>
                  </a:lnTo>
                  <a:lnTo>
                    <a:pt x="1286" y="1762"/>
                  </a:lnTo>
                  <a:lnTo>
                    <a:pt x="1259" y="1737"/>
                  </a:lnTo>
                  <a:lnTo>
                    <a:pt x="986" y="1441"/>
                  </a:lnTo>
                  <a:lnTo>
                    <a:pt x="934" y="1464"/>
                  </a:lnTo>
                  <a:lnTo>
                    <a:pt x="880" y="1483"/>
                  </a:lnTo>
                  <a:lnTo>
                    <a:pt x="826" y="1496"/>
                  </a:lnTo>
                  <a:lnTo>
                    <a:pt x="771" y="1504"/>
                  </a:lnTo>
                  <a:lnTo>
                    <a:pt x="716" y="1509"/>
                  </a:lnTo>
                  <a:lnTo>
                    <a:pt x="660" y="1508"/>
                  </a:lnTo>
                  <a:lnTo>
                    <a:pt x="605" y="1503"/>
                  </a:lnTo>
                  <a:lnTo>
                    <a:pt x="550" y="1493"/>
                  </a:lnTo>
                  <a:lnTo>
                    <a:pt x="496" y="1477"/>
                  </a:lnTo>
                  <a:lnTo>
                    <a:pt x="443" y="1458"/>
                  </a:lnTo>
                  <a:lnTo>
                    <a:pt x="391" y="1434"/>
                  </a:lnTo>
                  <a:lnTo>
                    <a:pt x="341" y="1404"/>
                  </a:lnTo>
                  <a:lnTo>
                    <a:pt x="293" y="1371"/>
                  </a:lnTo>
                  <a:lnTo>
                    <a:pt x="247" y="1332"/>
                  </a:lnTo>
                  <a:lnTo>
                    <a:pt x="204" y="1289"/>
                  </a:lnTo>
                  <a:lnTo>
                    <a:pt x="162" y="1240"/>
                  </a:lnTo>
                  <a:lnTo>
                    <a:pt x="126" y="1190"/>
                  </a:lnTo>
                  <a:lnTo>
                    <a:pt x="95" y="1137"/>
                  </a:lnTo>
                  <a:lnTo>
                    <a:pt x="68" y="1082"/>
                  </a:lnTo>
                  <a:lnTo>
                    <a:pt x="45" y="1024"/>
                  </a:lnTo>
                  <a:lnTo>
                    <a:pt x="27" y="966"/>
                  </a:lnTo>
                  <a:lnTo>
                    <a:pt x="13" y="906"/>
                  </a:lnTo>
                  <a:lnTo>
                    <a:pt x="4" y="846"/>
                  </a:lnTo>
                  <a:lnTo>
                    <a:pt x="0" y="785"/>
                  </a:lnTo>
                  <a:lnTo>
                    <a:pt x="0" y="724"/>
                  </a:lnTo>
                  <a:lnTo>
                    <a:pt x="4" y="663"/>
                  </a:lnTo>
                  <a:lnTo>
                    <a:pt x="13" y="602"/>
                  </a:lnTo>
                  <a:lnTo>
                    <a:pt x="27" y="543"/>
                  </a:lnTo>
                  <a:lnTo>
                    <a:pt x="45" y="485"/>
                  </a:lnTo>
                  <a:lnTo>
                    <a:pt x="67" y="427"/>
                  </a:lnTo>
                  <a:lnTo>
                    <a:pt x="94" y="373"/>
                  </a:lnTo>
                  <a:lnTo>
                    <a:pt x="126" y="319"/>
                  </a:lnTo>
                  <a:lnTo>
                    <a:pt x="162" y="268"/>
                  </a:lnTo>
                  <a:lnTo>
                    <a:pt x="203" y="220"/>
                  </a:lnTo>
                  <a:lnTo>
                    <a:pt x="247" y="176"/>
                  </a:lnTo>
                  <a:lnTo>
                    <a:pt x="294" y="137"/>
                  </a:lnTo>
                  <a:lnTo>
                    <a:pt x="343" y="103"/>
                  </a:lnTo>
                  <a:lnTo>
                    <a:pt x="394" y="74"/>
                  </a:lnTo>
                  <a:lnTo>
                    <a:pt x="447" y="49"/>
                  </a:lnTo>
                  <a:lnTo>
                    <a:pt x="501" y="29"/>
                  </a:lnTo>
                  <a:lnTo>
                    <a:pt x="556" y="15"/>
                  </a:lnTo>
                  <a:lnTo>
                    <a:pt x="612" y="5"/>
                  </a:lnTo>
                  <a:lnTo>
                    <a:pt x="668" y="0"/>
                  </a:lnTo>
                  <a:lnTo>
                    <a:pt x="7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  <p:sp>
          <p:nvSpPr>
            <p:cNvPr id="35" name="Freeform 291"/>
            <p:cNvSpPr/>
            <p:nvPr/>
          </p:nvSpPr>
          <p:spPr bwMode="auto">
            <a:xfrm>
              <a:off x="2811463" y="4335463"/>
              <a:ext cx="217488" cy="274638"/>
            </a:xfrm>
            <a:custGeom>
              <a:avLst/>
              <a:gdLst>
                <a:gd name="T0" fmla="*/ 459 w 1508"/>
                <a:gd name="T1" fmla="*/ 30 h 2083"/>
                <a:gd name="T2" fmla="*/ 619 w 1508"/>
                <a:gd name="T3" fmla="*/ 254 h 2083"/>
                <a:gd name="T4" fmla="*/ 841 w 1508"/>
                <a:gd name="T5" fmla="*/ 542 h 2083"/>
                <a:gd name="T6" fmla="*/ 960 w 1508"/>
                <a:gd name="T7" fmla="*/ 441 h 2083"/>
                <a:gd name="T8" fmla="*/ 1249 w 1508"/>
                <a:gd name="T9" fmla="*/ 400 h 2083"/>
                <a:gd name="T10" fmla="*/ 1340 w 1508"/>
                <a:gd name="T11" fmla="*/ 564 h 2083"/>
                <a:gd name="T12" fmla="*/ 1411 w 1508"/>
                <a:gd name="T13" fmla="*/ 741 h 2083"/>
                <a:gd name="T14" fmla="*/ 1464 w 1508"/>
                <a:gd name="T15" fmla="*/ 927 h 2083"/>
                <a:gd name="T16" fmla="*/ 1497 w 1508"/>
                <a:gd name="T17" fmla="*/ 1121 h 2083"/>
                <a:gd name="T18" fmla="*/ 1508 w 1508"/>
                <a:gd name="T19" fmla="*/ 1322 h 2083"/>
                <a:gd name="T20" fmla="*/ 1497 w 1508"/>
                <a:gd name="T21" fmla="*/ 1526 h 2083"/>
                <a:gd name="T22" fmla="*/ 1463 w 1508"/>
                <a:gd name="T23" fmla="*/ 1720 h 2083"/>
                <a:gd name="T24" fmla="*/ 1409 w 1508"/>
                <a:gd name="T25" fmla="*/ 1907 h 2083"/>
                <a:gd name="T26" fmla="*/ 1337 w 1508"/>
                <a:gd name="T27" fmla="*/ 2083 h 2083"/>
                <a:gd name="T28" fmla="*/ 1349 w 1508"/>
                <a:gd name="T29" fmla="*/ 1945 h 2083"/>
                <a:gd name="T30" fmla="*/ 1341 w 1508"/>
                <a:gd name="T31" fmla="*/ 1808 h 2083"/>
                <a:gd name="T32" fmla="*/ 1313 w 1508"/>
                <a:gd name="T33" fmla="*/ 1675 h 2083"/>
                <a:gd name="T34" fmla="*/ 1266 w 1508"/>
                <a:gd name="T35" fmla="*/ 1547 h 2083"/>
                <a:gd name="T36" fmla="*/ 1201 w 1508"/>
                <a:gd name="T37" fmla="*/ 1429 h 2083"/>
                <a:gd name="T38" fmla="*/ 1117 w 1508"/>
                <a:gd name="T39" fmla="*/ 1321 h 2083"/>
                <a:gd name="T40" fmla="*/ 1021 w 1508"/>
                <a:gd name="T41" fmla="*/ 1233 h 2083"/>
                <a:gd name="T42" fmla="*/ 915 w 1508"/>
                <a:gd name="T43" fmla="*/ 1162 h 2083"/>
                <a:gd name="T44" fmla="*/ 801 w 1508"/>
                <a:gd name="T45" fmla="*/ 1111 h 2083"/>
                <a:gd name="T46" fmla="*/ 680 w 1508"/>
                <a:gd name="T47" fmla="*/ 1080 h 2083"/>
                <a:gd name="T48" fmla="*/ 554 w 1508"/>
                <a:gd name="T49" fmla="*/ 1069 h 2083"/>
                <a:gd name="T50" fmla="*/ 416 w 1508"/>
                <a:gd name="T51" fmla="*/ 1082 h 2083"/>
                <a:gd name="T52" fmla="*/ 283 w 1508"/>
                <a:gd name="T53" fmla="*/ 1120 h 2083"/>
                <a:gd name="T54" fmla="*/ 160 w 1508"/>
                <a:gd name="T55" fmla="*/ 1182 h 2083"/>
                <a:gd name="T56" fmla="*/ 591 w 1508"/>
                <a:gd name="T57" fmla="*/ 812 h 2083"/>
                <a:gd name="T58" fmla="*/ 751 w 1508"/>
                <a:gd name="T59" fmla="*/ 755 h 2083"/>
                <a:gd name="T60" fmla="*/ 500 w 1508"/>
                <a:gd name="T61" fmla="*/ 407 h 2083"/>
                <a:gd name="T62" fmla="*/ 338 w 1508"/>
                <a:gd name="T63" fmla="*/ 367 h 2083"/>
                <a:gd name="T64" fmla="*/ 175 w 1508"/>
                <a:gd name="T65" fmla="*/ 519 h 2083"/>
                <a:gd name="T66" fmla="*/ 0 w 1508"/>
                <a:gd name="T67" fmla="*/ 375 h 2083"/>
                <a:gd name="T68" fmla="*/ 166 w 1508"/>
                <a:gd name="T69" fmla="*/ 151 h 2083"/>
                <a:gd name="T70" fmla="*/ 287 w 1508"/>
                <a:gd name="T71" fmla="*/ 289 h 2083"/>
                <a:gd name="T72" fmla="*/ 445 w 1508"/>
                <a:gd name="T73" fmla="*/ 351 h 2083"/>
                <a:gd name="T74" fmla="*/ 453 w 1508"/>
                <a:gd name="T75" fmla="*/ 220 h 2083"/>
                <a:gd name="T76" fmla="*/ 316 w 1508"/>
                <a:gd name="T7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08" h="2083">
                  <a:moveTo>
                    <a:pt x="316" y="0"/>
                  </a:moveTo>
                  <a:lnTo>
                    <a:pt x="459" y="30"/>
                  </a:lnTo>
                  <a:lnTo>
                    <a:pt x="582" y="149"/>
                  </a:lnTo>
                  <a:lnTo>
                    <a:pt x="619" y="254"/>
                  </a:lnTo>
                  <a:lnTo>
                    <a:pt x="647" y="352"/>
                  </a:lnTo>
                  <a:lnTo>
                    <a:pt x="841" y="542"/>
                  </a:lnTo>
                  <a:lnTo>
                    <a:pt x="891" y="559"/>
                  </a:lnTo>
                  <a:lnTo>
                    <a:pt x="960" y="441"/>
                  </a:lnTo>
                  <a:lnTo>
                    <a:pt x="1204" y="417"/>
                  </a:lnTo>
                  <a:lnTo>
                    <a:pt x="1249" y="400"/>
                  </a:lnTo>
                  <a:lnTo>
                    <a:pt x="1297" y="481"/>
                  </a:lnTo>
                  <a:lnTo>
                    <a:pt x="1340" y="564"/>
                  </a:lnTo>
                  <a:lnTo>
                    <a:pt x="1378" y="651"/>
                  </a:lnTo>
                  <a:lnTo>
                    <a:pt x="1411" y="741"/>
                  </a:lnTo>
                  <a:lnTo>
                    <a:pt x="1440" y="832"/>
                  </a:lnTo>
                  <a:lnTo>
                    <a:pt x="1464" y="927"/>
                  </a:lnTo>
                  <a:lnTo>
                    <a:pt x="1483" y="1022"/>
                  </a:lnTo>
                  <a:lnTo>
                    <a:pt x="1497" y="1121"/>
                  </a:lnTo>
                  <a:lnTo>
                    <a:pt x="1505" y="1221"/>
                  </a:lnTo>
                  <a:lnTo>
                    <a:pt x="1508" y="1322"/>
                  </a:lnTo>
                  <a:lnTo>
                    <a:pt x="1505" y="1425"/>
                  </a:lnTo>
                  <a:lnTo>
                    <a:pt x="1497" y="1526"/>
                  </a:lnTo>
                  <a:lnTo>
                    <a:pt x="1483" y="1623"/>
                  </a:lnTo>
                  <a:lnTo>
                    <a:pt x="1463" y="1720"/>
                  </a:lnTo>
                  <a:lnTo>
                    <a:pt x="1439" y="1815"/>
                  </a:lnTo>
                  <a:lnTo>
                    <a:pt x="1409" y="1907"/>
                  </a:lnTo>
                  <a:lnTo>
                    <a:pt x="1375" y="1996"/>
                  </a:lnTo>
                  <a:lnTo>
                    <a:pt x="1337" y="2083"/>
                  </a:lnTo>
                  <a:lnTo>
                    <a:pt x="1345" y="2015"/>
                  </a:lnTo>
                  <a:lnTo>
                    <a:pt x="1349" y="1945"/>
                  </a:lnTo>
                  <a:lnTo>
                    <a:pt x="1347" y="1877"/>
                  </a:lnTo>
                  <a:lnTo>
                    <a:pt x="1341" y="1808"/>
                  </a:lnTo>
                  <a:lnTo>
                    <a:pt x="1329" y="1741"/>
                  </a:lnTo>
                  <a:lnTo>
                    <a:pt x="1313" y="1675"/>
                  </a:lnTo>
                  <a:lnTo>
                    <a:pt x="1293" y="1610"/>
                  </a:lnTo>
                  <a:lnTo>
                    <a:pt x="1266" y="1547"/>
                  </a:lnTo>
                  <a:lnTo>
                    <a:pt x="1236" y="1486"/>
                  </a:lnTo>
                  <a:lnTo>
                    <a:pt x="1201" y="1429"/>
                  </a:lnTo>
                  <a:lnTo>
                    <a:pt x="1161" y="1373"/>
                  </a:lnTo>
                  <a:lnTo>
                    <a:pt x="1117" y="1321"/>
                  </a:lnTo>
                  <a:lnTo>
                    <a:pt x="1071" y="1276"/>
                  </a:lnTo>
                  <a:lnTo>
                    <a:pt x="1021" y="1233"/>
                  </a:lnTo>
                  <a:lnTo>
                    <a:pt x="969" y="1195"/>
                  </a:lnTo>
                  <a:lnTo>
                    <a:pt x="915" y="1162"/>
                  </a:lnTo>
                  <a:lnTo>
                    <a:pt x="859" y="1134"/>
                  </a:lnTo>
                  <a:lnTo>
                    <a:pt x="801" y="1111"/>
                  </a:lnTo>
                  <a:lnTo>
                    <a:pt x="741" y="1093"/>
                  </a:lnTo>
                  <a:lnTo>
                    <a:pt x="680" y="1080"/>
                  </a:lnTo>
                  <a:lnTo>
                    <a:pt x="617" y="1072"/>
                  </a:lnTo>
                  <a:lnTo>
                    <a:pt x="554" y="1069"/>
                  </a:lnTo>
                  <a:lnTo>
                    <a:pt x="484" y="1072"/>
                  </a:lnTo>
                  <a:lnTo>
                    <a:pt x="416" y="1082"/>
                  </a:lnTo>
                  <a:lnTo>
                    <a:pt x="349" y="1098"/>
                  </a:lnTo>
                  <a:lnTo>
                    <a:pt x="283" y="1120"/>
                  </a:lnTo>
                  <a:lnTo>
                    <a:pt x="220" y="1148"/>
                  </a:lnTo>
                  <a:lnTo>
                    <a:pt x="160" y="1182"/>
                  </a:lnTo>
                  <a:lnTo>
                    <a:pt x="338" y="952"/>
                  </a:lnTo>
                  <a:lnTo>
                    <a:pt x="591" y="812"/>
                  </a:lnTo>
                  <a:lnTo>
                    <a:pt x="738" y="833"/>
                  </a:lnTo>
                  <a:lnTo>
                    <a:pt x="751" y="755"/>
                  </a:lnTo>
                  <a:lnTo>
                    <a:pt x="570" y="556"/>
                  </a:lnTo>
                  <a:lnTo>
                    <a:pt x="500" y="407"/>
                  </a:lnTo>
                  <a:lnTo>
                    <a:pt x="400" y="407"/>
                  </a:lnTo>
                  <a:lnTo>
                    <a:pt x="338" y="367"/>
                  </a:lnTo>
                  <a:lnTo>
                    <a:pt x="203" y="345"/>
                  </a:lnTo>
                  <a:lnTo>
                    <a:pt x="175" y="519"/>
                  </a:lnTo>
                  <a:lnTo>
                    <a:pt x="12" y="484"/>
                  </a:lnTo>
                  <a:lnTo>
                    <a:pt x="0" y="375"/>
                  </a:lnTo>
                  <a:lnTo>
                    <a:pt x="125" y="345"/>
                  </a:lnTo>
                  <a:lnTo>
                    <a:pt x="166" y="151"/>
                  </a:lnTo>
                  <a:lnTo>
                    <a:pt x="291" y="207"/>
                  </a:lnTo>
                  <a:lnTo>
                    <a:pt x="287" y="289"/>
                  </a:lnTo>
                  <a:lnTo>
                    <a:pt x="382" y="332"/>
                  </a:lnTo>
                  <a:lnTo>
                    <a:pt x="445" y="351"/>
                  </a:lnTo>
                  <a:lnTo>
                    <a:pt x="522" y="308"/>
                  </a:lnTo>
                  <a:lnTo>
                    <a:pt x="453" y="220"/>
                  </a:lnTo>
                  <a:lnTo>
                    <a:pt x="313" y="71"/>
                  </a:lnTo>
                  <a:lnTo>
                    <a:pt x="3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  <p:sp>
          <p:nvSpPr>
            <p:cNvPr id="36" name="Freeform 292"/>
            <p:cNvSpPr/>
            <p:nvPr/>
          </p:nvSpPr>
          <p:spPr bwMode="auto">
            <a:xfrm>
              <a:off x="2786063" y="4497388"/>
              <a:ext cx="30163" cy="26988"/>
            </a:xfrm>
            <a:custGeom>
              <a:avLst/>
              <a:gdLst>
                <a:gd name="T0" fmla="*/ 118 w 208"/>
                <a:gd name="T1" fmla="*/ 0 h 197"/>
                <a:gd name="T2" fmla="*/ 208 w 208"/>
                <a:gd name="T3" fmla="*/ 45 h 197"/>
                <a:gd name="T4" fmla="*/ 186 w 208"/>
                <a:gd name="T5" fmla="*/ 66 h 197"/>
                <a:gd name="T6" fmla="*/ 165 w 208"/>
                <a:gd name="T7" fmla="*/ 89 h 197"/>
                <a:gd name="T8" fmla="*/ 147 w 208"/>
                <a:gd name="T9" fmla="*/ 109 h 197"/>
                <a:gd name="T10" fmla="*/ 130 w 208"/>
                <a:gd name="T11" fmla="*/ 131 h 197"/>
                <a:gd name="T12" fmla="*/ 81 w 208"/>
                <a:gd name="T13" fmla="*/ 132 h 197"/>
                <a:gd name="T14" fmla="*/ 29 w 208"/>
                <a:gd name="T15" fmla="*/ 197 h 197"/>
                <a:gd name="T16" fmla="*/ 0 w 208"/>
                <a:gd name="T17" fmla="*/ 61 h 197"/>
                <a:gd name="T18" fmla="*/ 118 w 208"/>
                <a:gd name="T1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97">
                  <a:moveTo>
                    <a:pt x="118" y="0"/>
                  </a:moveTo>
                  <a:lnTo>
                    <a:pt x="208" y="45"/>
                  </a:lnTo>
                  <a:lnTo>
                    <a:pt x="186" y="66"/>
                  </a:lnTo>
                  <a:lnTo>
                    <a:pt x="165" y="89"/>
                  </a:lnTo>
                  <a:lnTo>
                    <a:pt x="147" y="109"/>
                  </a:lnTo>
                  <a:lnTo>
                    <a:pt x="130" y="131"/>
                  </a:lnTo>
                  <a:lnTo>
                    <a:pt x="81" y="132"/>
                  </a:lnTo>
                  <a:lnTo>
                    <a:pt x="29" y="197"/>
                  </a:lnTo>
                  <a:lnTo>
                    <a:pt x="0" y="61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  <p:sp>
          <p:nvSpPr>
            <p:cNvPr id="37" name="Freeform 293"/>
            <p:cNvSpPr/>
            <p:nvPr/>
          </p:nvSpPr>
          <p:spPr bwMode="auto">
            <a:xfrm>
              <a:off x="2860675" y="4702175"/>
              <a:ext cx="52388" cy="20638"/>
            </a:xfrm>
            <a:custGeom>
              <a:avLst/>
              <a:gdLst>
                <a:gd name="T0" fmla="*/ 368 w 368"/>
                <a:gd name="T1" fmla="*/ 0 h 153"/>
                <a:gd name="T2" fmla="*/ 298 w 368"/>
                <a:gd name="T3" fmla="*/ 38 h 153"/>
                <a:gd name="T4" fmla="*/ 227 w 368"/>
                <a:gd name="T5" fmla="*/ 73 h 153"/>
                <a:gd name="T6" fmla="*/ 152 w 368"/>
                <a:gd name="T7" fmla="*/ 105 h 153"/>
                <a:gd name="T8" fmla="*/ 77 w 368"/>
                <a:gd name="T9" fmla="*/ 131 h 153"/>
                <a:gd name="T10" fmla="*/ 0 w 368"/>
                <a:gd name="T11" fmla="*/ 153 h 153"/>
                <a:gd name="T12" fmla="*/ 28 w 368"/>
                <a:gd name="T13" fmla="*/ 44 h 153"/>
                <a:gd name="T14" fmla="*/ 83 w 368"/>
                <a:gd name="T15" fmla="*/ 5 h 153"/>
                <a:gd name="T16" fmla="*/ 148 w 368"/>
                <a:gd name="T17" fmla="*/ 13 h 153"/>
                <a:gd name="T18" fmla="*/ 215 w 368"/>
                <a:gd name="T19" fmla="*/ 16 h 153"/>
                <a:gd name="T20" fmla="*/ 266 w 368"/>
                <a:gd name="T21" fmla="*/ 14 h 153"/>
                <a:gd name="T22" fmla="*/ 317 w 368"/>
                <a:gd name="T23" fmla="*/ 9 h 153"/>
                <a:gd name="T24" fmla="*/ 368 w 368"/>
                <a:gd name="T2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8" h="153">
                  <a:moveTo>
                    <a:pt x="368" y="0"/>
                  </a:moveTo>
                  <a:lnTo>
                    <a:pt x="298" y="38"/>
                  </a:lnTo>
                  <a:lnTo>
                    <a:pt x="227" y="73"/>
                  </a:lnTo>
                  <a:lnTo>
                    <a:pt x="152" y="105"/>
                  </a:lnTo>
                  <a:lnTo>
                    <a:pt x="77" y="131"/>
                  </a:lnTo>
                  <a:lnTo>
                    <a:pt x="0" y="153"/>
                  </a:lnTo>
                  <a:lnTo>
                    <a:pt x="28" y="44"/>
                  </a:lnTo>
                  <a:lnTo>
                    <a:pt x="83" y="5"/>
                  </a:lnTo>
                  <a:lnTo>
                    <a:pt x="148" y="13"/>
                  </a:lnTo>
                  <a:lnTo>
                    <a:pt x="215" y="16"/>
                  </a:lnTo>
                  <a:lnTo>
                    <a:pt x="266" y="14"/>
                  </a:lnTo>
                  <a:lnTo>
                    <a:pt x="317" y="9"/>
                  </a:lnTo>
                  <a:lnTo>
                    <a:pt x="3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  <p:sp>
          <p:nvSpPr>
            <p:cNvPr id="38" name="Freeform 294"/>
            <p:cNvSpPr/>
            <p:nvPr/>
          </p:nvSpPr>
          <p:spPr bwMode="auto">
            <a:xfrm>
              <a:off x="2587625" y="4395788"/>
              <a:ext cx="249238" cy="333375"/>
            </a:xfrm>
            <a:custGeom>
              <a:avLst/>
              <a:gdLst>
                <a:gd name="T0" fmla="*/ 210 w 1723"/>
                <a:gd name="T1" fmla="*/ 95 h 2519"/>
                <a:gd name="T2" fmla="*/ 468 w 1723"/>
                <a:gd name="T3" fmla="*/ 157 h 2519"/>
                <a:gd name="T4" fmla="*/ 884 w 1723"/>
                <a:gd name="T5" fmla="*/ 389 h 2519"/>
                <a:gd name="T6" fmla="*/ 1103 w 1723"/>
                <a:gd name="T7" fmla="*/ 976 h 2519"/>
                <a:gd name="T8" fmla="*/ 1141 w 1723"/>
                <a:gd name="T9" fmla="*/ 862 h 2519"/>
                <a:gd name="T10" fmla="*/ 1389 w 1723"/>
                <a:gd name="T11" fmla="*/ 1094 h 2519"/>
                <a:gd name="T12" fmla="*/ 1344 w 1723"/>
                <a:gd name="T13" fmla="*/ 1213 h 2519"/>
                <a:gd name="T14" fmla="*/ 1316 w 1723"/>
                <a:gd name="T15" fmla="*/ 1341 h 2519"/>
                <a:gd name="T16" fmla="*/ 1307 w 1723"/>
                <a:gd name="T17" fmla="*/ 1472 h 2519"/>
                <a:gd name="T18" fmla="*/ 1317 w 1723"/>
                <a:gd name="T19" fmla="*/ 1609 h 2519"/>
                <a:gd name="T20" fmla="*/ 1346 w 1723"/>
                <a:gd name="T21" fmla="*/ 1741 h 2519"/>
                <a:gd name="T22" fmla="*/ 1394 w 1723"/>
                <a:gd name="T23" fmla="*/ 1865 h 2519"/>
                <a:gd name="T24" fmla="*/ 1459 w 1723"/>
                <a:gd name="T25" fmla="*/ 1979 h 2519"/>
                <a:gd name="T26" fmla="*/ 1541 w 1723"/>
                <a:gd name="T27" fmla="*/ 2083 h 2519"/>
                <a:gd name="T28" fmla="*/ 1628 w 1723"/>
                <a:gd name="T29" fmla="*/ 2165 h 2519"/>
                <a:gd name="T30" fmla="*/ 1723 w 1723"/>
                <a:gd name="T31" fmla="*/ 2230 h 2519"/>
                <a:gd name="T32" fmla="*/ 1714 w 1723"/>
                <a:gd name="T33" fmla="*/ 2268 h 2519"/>
                <a:gd name="T34" fmla="*/ 1708 w 1723"/>
                <a:gd name="T35" fmla="*/ 2294 h 2519"/>
                <a:gd name="T36" fmla="*/ 1706 w 1723"/>
                <a:gd name="T37" fmla="*/ 2304 h 2519"/>
                <a:gd name="T38" fmla="*/ 1659 w 1723"/>
                <a:gd name="T39" fmla="*/ 2513 h 2519"/>
                <a:gd name="T40" fmla="*/ 1530 w 1723"/>
                <a:gd name="T41" fmla="*/ 2519 h 2519"/>
                <a:gd name="T42" fmla="*/ 1338 w 1723"/>
                <a:gd name="T43" fmla="*/ 2506 h 2519"/>
                <a:gd name="T44" fmla="*/ 1154 w 1723"/>
                <a:gd name="T45" fmla="*/ 2468 h 2519"/>
                <a:gd name="T46" fmla="*/ 977 w 1723"/>
                <a:gd name="T47" fmla="*/ 2407 h 2519"/>
                <a:gd name="T48" fmla="*/ 810 w 1723"/>
                <a:gd name="T49" fmla="*/ 2325 h 2519"/>
                <a:gd name="T50" fmla="*/ 656 w 1723"/>
                <a:gd name="T51" fmla="*/ 2222 h 2519"/>
                <a:gd name="T52" fmla="*/ 514 w 1723"/>
                <a:gd name="T53" fmla="*/ 2101 h 2519"/>
                <a:gd name="T54" fmla="*/ 387 w 1723"/>
                <a:gd name="T55" fmla="*/ 1963 h 2519"/>
                <a:gd name="T56" fmla="*/ 274 w 1723"/>
                <a:gd name="T57" fmla="*/ 1809 h 2519"/>
                <a:gd name="T58" fmla="*/ 180 w 1723"/>
                <a:gd name="T59" fmla="*/ 1641 h 2519"/>
                <a:gd name="T60" fmla="*/ 103 w 1723"/>
                <a:gd name="T61" fmla="*/ 1461 h 2519"/>
                <a:gd name="T62" fmla="*/ 47 w 1723"/>
                <a:gd name="T63" fmla="*/ 1270 h 2519"/>
                <a:gd name="T64" fmla="*/ 12 w 1723"/>
                <a:gd name="T65" fmla="*/ 1070 h 2519"/>
                <a:gd name="T66" fmla="*/ 0 w 1723"/>
                <a:gd name="T67" fmla="*/ 862 h 2519"/>
                <a:gd name="T68" fmla="*/ 11 w 1723"/>
                <a:gd name="T69" fmla="*/ 662 h 2519"/>
                <a:gd name="T70" fmla="*/ 44 w 1723"/>
                <a:gd name="T71" fmla="*/ 470 h 2519"/>
                <a:gd name="T72" fmla="*/ 96 w 1723"/>
                <a:gd name="T73" fmla="*/ 285 h 2519"/>
                <a:gd name="T74" fmla="*/ 168 w 1723"/>
                <a:gd name="T75" fmla="*/ 111 h 2519"/>
                <a:gd name="T76" fmla="*/ 320 w 1723"/>
                <a:gd name="T77" fmla="*/ 0 h 2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23" h="2519">
                  <a:moveTo>
                    <a:pt x="320" y="0"/>
                  </a:moveTo>
                  <a:lnTo>
                    <a:pt x="210" y="95"/>
                  </a:lnTo>
                  <a:lnTo>
                    <a:pt x="296" y="157"/>
                  </a:lnTo>
                  <a:lnTo>
                    <a:pt x="468" y="157"/>
                  </a:lnTo>
                  <a:lnTo>
                    <a:pt x="724" y="107"/>
                  </a:lnTo>
                  <a:lnTo>
                    <a:pt x="884" y="389"/>
                  </a:lnTo>
                  <a:lnTo>
                    <a:pt x="884" y="655"/>
                  </a:lnTo>
                  <a:lnTo>
                    <a:pt x="1103" y="976"/>
                  </a:lnTo>
                  <a:lnTo>
                    <a:pt x="1141" y="976"/>
                  </a:lnTo>
                  <a:lnTo>
                    <a:pt x="1141" y="862"/>
                  </a:lnTo>
                  <a:lnTo>
                    <a:pt x="1225" y="1054"/>
                  </a:lnTo>
                  <a:lnTo>
                    <a:pt x="1389" y="1094"/>
                  </a:lnTo>
                  <a:lnTo>
                    <a:pt x="1365" y="1153"/>
                  </a:lnTo>
                  <a:lnTo>
                    <a:pt x="1344" y="1213"/>
                  </a:lnTo>
                  <a:lnTo>
                    <a:pt x="1328" y="1277"/>
                  </a:lnTo>
                  <a:lnTo>
                    <a:pt x="1316" y="1341"/>
                  </a:lnTo>
                  <a:lnTo>
                    <a:pt x="1309" y="1406"/>
                  </a:lnTo>
                  <a:lnTo>
                    <a:pt x="1307" y="1472"/>
                  </a:lnTo>
                  <a:lnTo>
                    <a:pt x="1309" y="1542"/>
                  </a:lnTo>
                  <a:lnTo>
                    <a:pt x="1317" y="1609"/>
                  </a:lnTo>
                  <a:lnTo>
                    <a:pt x="1329" y="1676"/>
                  </a:lnTo>
                  <a:lnTo>
                    <a:pt x="1346" y="1741"/>
                  </a:lnTo>
                  <a:lnTo>
                    <a:pt x="1368" y="1803"/>
                  </a:lnTo>
                  <a:lnTo>
                    <a:pt x="1394" y="1865"/>
                  </a:lnTo>
                  <a:lnTo>
                    <a:pt x="1424" y="1923"/>
                  </a:lnTo>
                  <a:lnTo>
                    <a:pt x="1459" y="1979"/>
                  </a:lnTo>
                  <a:lnTo>
                    <a:pt x="1498" y="2032"/>
                  </a:lnTo>
                  <a:lnTo>
                    <a:pt x="1541" y="2083"/>
                  </a:lnTo>
                  <a:lnTo>
                    <a:pt x="1583" y="2126"/>
                  </a:lnTo>
                  <a:lnTo>
                    <a:pt x="1628" y="2165"/>
                  </a:lnTo>
                  <a:lnTo>
                    <a:pt x="1675" y="2200"/>
                  </a:lnTo>
                  <a:lnTo>
                    <a:pt x="1723" y="2230"/>
                  </a:lnTo>
                  <a:lnTo>
                    <a:pt x="1718" y="2251"/>
                  </a:lnTo>
                  <a:lnTo>
                    <a:pt x="1714" y="2268"/>
                  </a:lnTo>
                  <a:lnTo>
                    <a:pt x="1711" y="2283"/>
                  </a:lnTo>
                  <a:lnTo>
                    <a:pt x="1708" y="2294"/>
                  </a:lnTo>
                  <a:lnTo>
                    <a:pt x="1706" y="2302"/>
                  </a:lnTo>
                  <a:lnTo>
                    <a:pt x="1706" y="2304"/>
                  </a:lnTo>
                  <a:lnTo>
                    <a:pt x="1722" y="2505"/>
                  </a:lnTo>
                  <a:lnTo>
                    <a:pt x="1659" y="2513"/>
                  </a:lnTo>
                  <a:lnTo>
                    <a:pt x="1594" y="2517"/>
                  </a:lnTo>
                  <a:lnTo>
                    <a:pt x="1530" y="2519"/>
                  </a:lnTo>
                  <a:lnTo>
                    <a:pt x="1433" y="2516"/>
                  </a:lnTo>
                  <a:lnTo>
                    <a:pt x="1338" y="2506"/>
                  </a:lnTo>
                  <a:lnTo>
                    <a:pt x="1245" y="2490"/>
                  </a:lnTo>
                  <a:lnTo>
                    <a:pt x="1154" y="2468"/>
                  </a:lnTo>
                  <a:lnTo>
                    <a:pt x="1064" y="2441"/>
                  </a:lnTo>
                  <a:lnTo>
                    <a:pt x="977" y="2407"/>
                  </a:lnTo>
                  <a:lnTo>
                    <a:pt x="893" y="2369"/>
                  </a:lnTo>
                  <a:lnTo>
                    <a:pt x="810" y="2325"/>
                  </a:lnTo>
                  <a:lnTo>
                    <a:pt x="732" y="2276"/>
                  </a:lnTo>
                  <a:lnTo>
                    <a:pt x="656" y="2222"/>
                  </a:lnTo>
                  <a:lnTo>
                    <a:pt x="583" y="2164"/>
                  </a:lnTo>
                  <a:lnTo>
                    <a:pt x="514" y="2101"/>
                  </a:lnTo>
                  <a:lnTo>
                    <a:pt x="448" y="2034"/>
                  </a:lnTo>
                  <a:lnTo>
                    <a:pt x="387" y="1963"/>
                  </a:lnTo>
                  <a:lnTo>
                    <a:pt x="328" y="1888"/>
                  </a:lnTo>
                  <a:lnTo>
                    <a:pt x="274" y="1809"/>
                  </a:lnTo>
                  <a:lnTo>
                    <a:pt x="225" y="1727"/>
                  </a:lnTo>
                  <a:lnTo>
                    <a:pt x="180" y="1641"/>
                  </a:lnTo>
                  <a:lnTo>
                    <a:pt x="139" y="1553"/>
                  </a:lnTo>
                  <a:lnTo>
                    <a:pt x="103" y="1461"/>
                  </a:lnTo>
                  <a:lnTo>
                    <a:pt x="72" y="1367"/>
                  </a:lnTo>
                  <a:lnTo>
                    <a:pt x="47" y="1270"/>
                  </a:lnTo>
                  <a:lnTo>
                    <a:pt x="27" y="1171"/>
                  </a:lnTo>
                  <a:lnTo>
                    <a:pt x="12" y="1070"/>
                  </a:lnTo>
                  <a:lnTo>
                    <a:pt x="3" y="968"/>
                  </a:lnTo>
                  <a:lnTo>
                    <a:pt x="0" y="862"/>
                  </a:lnTo>
                  <a:lnTo>
                    <a:pt x="3" y="761"/>
                  </a:lnTo>
                  <a:lnTo>
                    <a:pt x="11" y="662"/>
                  </a:lnTo>
                  <a:lnTo>
                    <a:pt x="25" y="565"/>
                  </a:lnTo>
                  <a:lnTo>
                    <a:pt x="44" y="470"/>
                  </a:lnTo>
                  <a:lnTo>
                    <a:pt x="68" y="376"/>
                  </a:lnTo>
                  <a:lnTo>
                    <a:pt x="96" y="285"/>
                  </a:lnTo>
                  <a:lnTo>
                    <a:pt x="131" y="197"/>
                  </a:lnTo>
                  <a:lnTo>
                    <a:pt x="168" y="111"/>
                  </a:lnTo>
                  <a:lnTo>
                    <a:pt x="210" y="27"/>
                  </a:lnTo>
                  <a:lnTo>
                    <a:pt x="3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  <p:sp>
          <p:nvSpPr>
            <p:cNvPr id="39" name="Freeform 295"/>
            <p:cNvSpPr>
              <a:spLocks noEditPoints="1"/>
            </p:cNvSpPr>
            <p:nvPr/>
          </p:nvSpPr>
          <p:spPr bwMode="auto">
            <a:xfrm>
              <a:off x="2638425" y="4291013"/>
              <a:ext cx="263525" cy="79375"/>
            </a:xfrm>
            <a:custGeom>
              <a:avLst/>
              <a:gdLst>
                <a:gd name="T0" fmla="*/ 782 w 1831"/>
                <a:gd name="T1" fmla="*/ 179 h 603"/>
                <a:gd name="T2" fmla="*/ 779 w 1831"/>
                <a:gd name="T3" fmla="*/ 185 h 603"/>
                <a:gd name="T4" fmla="*/ 773 w 1831"/>
                <a:gd name="T5" fmla="*/ 194 h 603"/>
                <a:gd name="T6" fmla="*/ 763 w 1831"/>
                <a:gd name="T7" fmla="*/ 204 h 603"/>
                <a:gd name="T8" fmla="*/ 750 w 1831"/>
                <a:gd name="T9" fmla="*/ 214 h 603"/>
                <a:gd name="T10" fmla="*/ 737 w 1831"/>
                <a:gd name="T11" fmla="*/ 225 h 603"/>
                <a:gd name="T12" fmla="*/ 724 w 1831"/>
                <a:gd name="T13" fmla="*/ 235 h 603"/>
                <a:gd name="T14" fmla="*/ 711 w 1831"/>
                <a:gd name="T15" fmla="*/ 246 h 603"/>
                <a:gd name="T16" fmla="*/ 699 w 1831"/>
                <a:gd name="T17" fmla="*/ 254 h 603"/>
                <a:gd name="T18" fmla="*/ 690 w 1831"/>
                <a:gd name="T19" fmla="*/ 261 h 603"/>
                <a:gd name="T20" fmla="*/ 683 w 1831"/>
                <a:gd name="T21" fmla="*/ 266 h 603"/>
                <a:gd name="T22" fmla="*/ 681 w 1831"/>
                <a:gd name="T23" fmla="*/ 267 h 603"/>
                <a:gd name="T24" fmla="*/ 782 w 1831"/>
                <a:gd name="T25" fmla="*/ 331 h 603"/>
                <a:gd name="T26" fmla="*/ 990 w 1831"/>
                <a:gd name="T27" fmla="*/ 271 h 603"/>
                <a:gd name="T28" fmla="*/ 941 w 1831"/>
                <a:gd name="T29" fmla="*/ 179 h 603"/>
                <a:gd name="T30" fmla="*/ 851 w 1831"/>
                <a:gd name="T31" fmla="*/ 210 h 603"/>
                <a:gd name="T32" fmla="*/ 782 w 1831"/>
                <a:gd name="T33" fmla="*/ 179 h 603"/>
                <a:gd name="T34" fmla="*/ 1401 w 1831"/>
                <a:gd name="T35" fmla="*/ 72 h 603"/>
                <a:gd name="T36" fmla="*/ 1244 w 1831"/>
                <a:gd name="T37" fmla="*/ 166 h 603"/>
                <a:gd name="T38" fmla="*/ 1155 w 1831"/>
                <a:gd name="T39" fmla="*/ 226 h 603"/>
                <a:gd name="T40" fmla="*/ 1217 w 1831"/>
                <a:gd name="T41" fmla="*/ 270 h 603"/>
                <a:gd name="T42" fmla="*/ 1356 w 1831"/>
                <a:gd name="T43" fmla="*/ 255 h 603"/>
                <a:gd name="T44" fmla="*/ 1502 w 1831"/>
                <a:gd name="T45" fmla="*/ 135 h 603"/>
                <a:gd name="T46" fmla="*/ 1401 w 1831"/>
                <a:gd name="T47" fmla="*/ 72 h 603"/>
                <a:gd name="T48" fmla="*/ 1180 w 1831"/>
                <a:gd name="T49" fmla="*/ 0 h 603"/>
                <a:gd name="T50" fmla="*/ 1180 w 1831"/>
                <a:gd name="T51" fmla="*/ 0 h 603"/>
                <a:gd name="T52" fmla="*/ 1267 w 1831"/>
                <a:gd name="T53" fmla="*/ 4 h 603"/>
                <a:gd name="T54" fmla="*/ 1352 w 1831"/>
                <a:gd name="T55" fmla="*/ 11 h 603"/>
                <a:gd name="T56" fmla="*/ 1436 w 1831"/>
                <a:gd name="T57" fmla="*/ 24 h 603"/>
                <a:gd name="T58" fmla="*/ 1519 w 1831"/>
                <a:gd name="T59" fmla="*/ 43 h 603"/>
                <a:gd name="T60" fmla="*/ 1600 w 1831"/>
                <a:gd name="T61" fmla="*/ 66 h 603"/>
                <a:gd name="T62" fmla="*/ 1679 w 1831"/>
                <a:gd name="T63" fmla="*/ 93 h 603"/>
                <a:gd name="T64" fmla="*/ 1756 w 1831"/>
                <a:gd name="T65" fmla="*/ 124 h 603"/>
                <a:gd name="T66" fmla="*/ 1831 w 1831"/>
                <a:gd name="T67" fmla="*/ 160 h 603"/>
                <a:gd name="T68" fmla="*/ 1776 w 1831"/>
                <a:gd name="T69" fmla="*/ 169 h 603"/>
                <a:gd name="T70" fmla="*/ 1626 w 1831"/>
                <a:gd name="T71" fmla="*/ 145 h 603"/>
                <a:gd name="T72" fmla="*/ 1521 w 1831"/>
                <a:gd name="T73" fmla="*/ 221 h 603"/>
                <a:gd name="T74" fmla="*/ 1445 w 1831"/>
                <a:gd name="T75" fmla="*/ 311 h 603"/>
                <a:gd name="T76" fmla="*/ 1171 w 1831"/>
                <a:gd name="T77" fmla="*/ 338 h 603"/>
                <a:gd name="T78" fmla="*/ 1059 w 1831"/>
                <a:gd name="T79" fmla="*/ 319 h 603"/>
                <a:gd name="T80" fmla="*/ 981 w 1831"/>
                <a:gd name="T81" fmla="*/ 449 h 603"/>
                <a:gd name="T82" fmla="*/ 757 w 1831"/>
                <a:gd name="T83" fmla="*/ 463 h 603"/>
                <a:gd name="T84" fmla="*/ 616 w 1831"/>
                <a:gd name="T85" fmla="*/ 420 h 603"/>
                <a:gd name="T86" fmla="*/ 490 w 1831"/>
                <a:gd name="T87" fmla="*/ 494 h 603"/>
                <a:gd name="T88" fmla="*/ 218 w 1831"/>
                <a:gd name="T89" fmla="*/ 535 h 603"/>
                <a:gd name="T90" fmla="*/ 0 w 1831"/>
                <a:gd name="T91" fmla="*/ 603 h 603"/>
                <a:gd name="T92" fmla="*/ 0 w 1831"/>
                <a:gd name="T93" fmla="*/ 603 h 603"/>
                <a:gd name="T94" fmla="*/ 58 w 1831"/>
                <a:gd name="T95" fmla="*/ 531 h 603"/>
                <a:gd name="T96" fmla="*/ 120 w 1831"/>
                <a:gd name="T97" fmla="*/ 463 h 603"/>
                <a:gd name="T98" fmla="*/ 185 w 1831"/>
                <a:gd name="T99" fmla="*/ 399 h 603"/>
                <a:gd name="T100" fmla="*/ 253 w 1831"/>
                <a:gd name="T101" fmla="*/ 338 h 603"/>
                <a:gd name="T102" fmla="*/ 325 w 1831"/>
                <a:gd name="T103" fmla="*/ 283 h 603"/>
                <a:gd name="T104" fmla="*/ 400 w 1831"/>
                <a:gd name="T105" fmla="*/ 232 h 603"/>
                <a:gd name="T106" fmla="*/ 477 w 1831"/>
                <a:gd name="T107" fmla="*/ 185 h 603"/>
                <a:gd name="T108" fmla="*/ 558 w 1831"/>
                <a:gd name="T109" fmla="*/ 144 h 603"/>
                <a:gd name="T110" fmla="*/ 640 w 1831"/>
                <a:gd name="T111" fmla="*/ 107 h 603"/>
                <a:gd name="T112" fmla="*/ 725 w 1831"/>
                <a:gd name="T113" fmla="*/ 75 h 603"/>
                <a:gd name="T114" fmla="*/ 813 w 1831"/>
                <a:gd name="T115" fmla="*/ 49 h 603"/>
                <a:gd name="T116" fmla="*/ 902 w 1831"/>
                <a:gd name="T117" fmla="*/ 27 h 603"/>
                <a:gd name="T118" fmla="*/ 992 w 1831"/>
                <a:gd name="T119" fmla="*/ 13 h 603"/>
                <a:gd name="T120" fmla="*/ 1086 w 1831"/>
                <a:gd name="T121" fmla="*/ 4 h 603"/>
                <a:gd name="T122" fmla="*/ 1180 w 1831"/>
                <a:gd name="T123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31" h="603">
                  <a:moveTo>
                    <a:pt x="782" y="179"/>
                  </a:moveTo>
                  <a:lnTo>
                    <a:pt x="779" y="185"/>
                  </a:lnTo>
                  <a:lnTo>
                    <a:pt x="773" y="194"/>
                  </a:lnTo>
                  <a:lnTo>
                    <a:pt x="763" y="204"/>
                  </a:lnTo>
                  <a:lnTo>
                    <a:pt x="750" y="214"/>
                  </a:lnTo>
                  <a:lnTo>
                    <a:pt x="737" y="225"/>
                  </a:lnTo>
                  <a:lnTo>
                    <a:pt x="724" y="235"/>
                  </a:lnTo>
                  <a:lnTo>
                    <a:pt x="711" y="246"/>
                  </a:lnTo>
                  <a:lnTo>
                    <a:pt x="699" y="254"/>
                  </a:lnTo>
                  <a:lnTo>
                    <a:pt x="690" y="261"/>
                  </a:lnTo>
                  <a:lnTo>
                    <a:pt x="683" y="266"/>
                  </a:lnTo>
                  <a:lnTo>
                    <a:pt x="681" y="267"/>
                  </a:lnTo>
                  <a:lnTo>
                    <a:pt x="782" y="331"/>
                  </a:lnTo>
                  <a:lnTo>
                    <a:pt x="990" y="271"/>
                  </a:lnTo>
                  <a:lnTo>
                    <a:pt x="941" y="179"/>
                  </a:lnTo>
                  <a:lnTo>
                    <a:pt x="851" y="210"/>
                  </a:lnTo>
                  <a:lnTo>
                    <a:pt x="782" y="179"/>
                  </a:lnTo>
                  <a:close/>
                  <a:moveTo>
                    <a:pt x="1401" y="72"/>
                  </a:moveTo>
                  <a:lnTo>
                    <a:pt x="1244" y="166"/>
                  </a:lnTo>
                  <a:lnTo>
                    <a:pt x="1155" y="226"/>
                  </a:lnTo>
                  <a:lnTo>
                    <a:pt x="1217" y="270"/>
                  </a:lnTo>
                  <a:lnTo>
                    <a:pt x="1356" y="255"/>
                  </a:lnTo>
                  <a:lnTo>
                    <a:pt x="1502" y="135"/>
                  </a:lnTo>
                  <a:lnTo>
                    <a:pt x="1401" y="72"/>
                  </a:lnTo>
                  <a:close/>
                  <a:moveTo>
                    <a:pt x="1180" y="0"/>
                  </a:moveTo>
                  <a:lnTo>
                    <a:pt x="1180" y="0"/>
                  </a:lnTo>
                  <a:lnTo>
                    <a:pt x="1267" y="4"/>
                  </a:lnTo>
                  <a:lnTo>
                    <a:pt x="1352" y="11"/>
                  </a:lnTo>
                  <a:lnTo>
                    <a:pt x="1436" y="24"/>
                  </a:lnTo>
                  <a:lnTo>
                    <a:pt x="1519" y="43"/>
                  </a:lnTo>
                  <a:lnTo>
                    <a:pt x="1600" y="66"/>
                  </a:lnTo>
                  <a:lnTo>
                    <a:pt x="1679" y="93"/>
                  </a:lnTo>
                  <a:lnTo>
                    <a:pt x="1756" y="124"/>
                  </a:lnTo>
                  <a:lnTo>
                    <a:pt x="1831" y="160"/>
                  </a:lnTo>
                  <a:lnTo>
                    <a:pt x="1776" y="169"/>
                  </a:lnTo>
                  <a:lnTo>
                    <a:pt x="1626" y="145"/>
                  </a:lnTo>
                  <a:lnTo>
                    <a:pt x="1521" y="221"/>
                  </a:lnTo>
                  <a:lnTo>
                    <a:pt x="1445" y="311"/>
                  </a:lnTo>
                  <a:lnTo>
                    <a:pt x="1171" y="338"/>
                  </a:lnTo>
                  <a:lnTo>
                    <a:pt x="1059" y="319"/>
                  </a:lnTo>
                  <a:lnTo>
                    <a:pt x="981" y="449"/>
                  </a:lnTo>
                  <a:lnTo>
                    <a:pt x="757" y="463"/>
                  </a:lnTo>
                  <a:lnTo>
                    <a:pt x="616" y="420"/>
                  </a:lnTo>
                  <a:lnTo>
                    <a:pt x="490" y="494"/>
                  </a:lnTo>
                  <a:lnTo>
                    <a:pt x="218" y="535"/>
                  </a:lnTo>
                  <a:lnTo>
                    <a:pt x="0" y="603"/>
                  </a:lnTo>
                  <a:lnTo>
                    <a:pt x="0" y="603"/>
                  </a:lnTo>
                  <a:lnTo>
                    <a:pt x="58" y="531"/>
                  </a:lnTo>
                  <a:lnTo>
                    <a:pt x="120" y="463"/>
                  </a:lnTo>
                  <a:lnTo>
                    <a:pt x="185" y="399"/>
                  </a:lnTo>
                  <a:lnTo>
                    <a:pt x="253" y="338"/>
                  </a:lnTo>
                  <a:lnTo>
                    <a:pt x="325" y="283"/>
                  </a:lnTo>
                  <a:lnTo>
                    <a:pt x="400" y="232"/>
                  </a:lnTo>
                  <a:lnTo>
                    <a:pt x="477" y="185"/>
                  </a:lnTo>
                  <a:lnTo>
                    <a:pt x="558" y="144"/>
                  </a:lnTo>
                  <a:lnTo>
                    <a:pt x="640" y="107"/>
                  </a:lnTo>
                  <a:lnTo>
                    <a:pt x="725" y="75"/>
                  </a:lnTo>
                  <a:lnTo>
                    <a:pt x="813" y="49"/>
                  </a:lnTo>
                  <a:lnTo>
                    <a:pt x="902" y="27"/>
                  </a:lnTo>
                  <a:lnTo>
                    <a:pt x="992" y="13"/>
                  </a:lnTo>
                  <a:lnTo>
                    <a:pt x="1086" y="4"/>
                  </a:lnTo>
                  <a:lnTo>
                    <a:pt x="11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</p:grpSp>
      <p:sp>
        <p:nvSpPr>
          <p:cNvPr id="47" name="Freeform 66"/>
          <p:cNvSpPr>
            <a:spLocks noEditPoints="1"/>
          </p:cNvSpPr>
          <p:nvPr/>
        </p:nvSpPr>
        <p:spPr bwMode="auto">
          <a:xfrm>
            <a:off x="6323293" y="3025877"/>
            <a:ext cx="477663" cy="475945"/>
          </a:xfrm>
          <a:custGeom>
            <a:avLst/>
            <a:gdLst>
              <a:gd name="T0" fmla="*/ 3130 w 3331"/>
              <a:gd name="T1" fmla="*/ 1290 h 3328"/>
              <a:gd name="T2" fmla="*/ 3082 w 3331"/>
              <a:gd name="T3" fmla="*/ 1039 h 3328"/>
              <a:gd name="T4" fmla="*/ 2984 w 3331"/>
              <a:gd name="T5" fmla="*/ 809 h 3328"/>
              <a:gd name="T6" fmla="*/ 2841 w 3331"/>
              <a:gd name="T7" fmla="*/ 606 h 3328"/>
              <a:gd name="T8" fmla="*/ 2661 w 3331"/>
              <a:gd name="T9" fmla="*/ 438 h 3328"/>
              <a:gd name="T10" fmla="*/ 2449 w 3331"/>
              <a:gd name="T11" fmla="*/ 310 h 3328"/>
              <a:gd name="T12" fmla="*/ 2210 w 3331"/>
              <a:gd name="T13" fmla="*/ 227 h 3328"/>
              <a:gd name="T14" fmla="*/ 1571 w 3331"/>
              <a:gd name="T15" fmla="*/ 185 h 3328"/>
              <a:gd name="T16" fmla="*/ 1632 w 3331"/>
              <a:gd name="T17" fmla="*/ 207 h 3328"/>
              <a:gd name="T18" fmla="*/ 1666 w 3331"/>
              <a:gd name="T19" fmla="*/ 261 h 3328"/>
              <a:gd name="T20" fmla="*/ 1672 w 3331"/>
              <a:gd name="T21" fmla="*/ 1578 h 3328"/>
              <a:gd name="T22" fmla="*/ 1708 w 3331"/>
              <a:gd name="T23" fmla="*/ 1635 h 3328"/>
              <a:gd name="T24" fmla="*/ 1773 w 3331"/>
              <a:gd name="T25" fmla="*/ 1659 h 3328"/>
              <a:gd name="T26" fmla="*/ 3087 w 3331"/>
              <a:gd name="T27" fmla="*/ 1669 h 3328"/>
              <a:gd name="T28" fmla="*/ 3132 w 3331"/>
              <a:gd name="T29" fmla="*/ 1714 h 3328"/>
              <a:gd name="T30" fmla="*/ 3139 w 3331"/>
              <a:gd name="T31" fmla="*/ 1846 h 3328"/>
              <a:gd name="T32" fmla="*/ 3103 w 3331"/>
              <a:gd name="T33" fmla="*/ 2109 h 3328"/>
              <a:gd name="T34" fmla="*/ 3023 w 3331"/>
              <a:gd name="T35" fmla="*/ 2358 h 3328"/>
              <a:gd name="T36" fmla="*/ 2903 w 3331"/>
              <a:gd name="T37" fmla="*/ 2590 h 3328"/>
              <a:gd name="T38" fmla="*/ 2743 w 3331"/>
              <a:gd name="T39" fmla="*/ 2802 h 3328"/>
              <a:gd name="T40" fmla="*/ 2549 w 3331"/>
              <a:gd name="T41" fmla="*/ 2986 h 3328"/>
              <a:gd name="T42" fmla="*/ 2330 w 3331"/>
              <a:gd name="T43" fmla="*/ 3133 h 3328"/>
              <a:gd name="T44" fmla="*/ 2091 w 3331"/>
              <a:gd name="T45" fmla="*/ 3240 h 3328"/>
              <a:gd name="T46" fmla="*/ 1837 w 3331"/>
              <a:gd name="T47" fmla="*/ 3305 h 3328"/>
              <a:gd name="T48" fmla="*/ 1571 w 3331"/>
              <a:gd name="T49" fmla="*/ 3328 h 3328"/>
              <a:gd name="T50" fmla="*/ 1440 w 3331"/>
              <a:gd name="T51" fmla="*/ 3322 h 3328"/>
              <a:gd name="T52" fmla="*/ 1169 w 3331"/>
              <a:gd name="T53" fmla="*/ 3276 h 3328"/>
              <a:gd name="T54" fmla="*/ 912 w 3331"/>
              <a:gd name="T55" fmla="*/ 3182 h 3328"/>
              <a:gd name="T56" fmla="*/ 674 w 3331"/>
              <a:gd name="T57" fmla="*/ 3046 h 3328"/>
              <a:gd name="T58" fmla="*/ 460 w 3331"/>
              <a:gd name="T59" fmla="*/ 2866 h 3328"/>
              <a:gd name="T60" fmla="*/ 281 w 3331"/>
              <a:gd name="T61" fmla="*/ 2653 h 3328"/>
              <a:gd name="T62" fmla="*/ 145 w 3331"/>
              <a:gd name="T63" fmla="*/ 2415 h 3328"/>
              <a:gd name="T64" fmla="*/ 51 w 3331"/>
              <a:gd name="T65" fmla="*/ 2158 h 3328"/>
              <a:gd name="T66" fmla="*/ 4 w 3331"/>
              <a:gd name="T67" fmla="*/ 1887 h 3328"/>
              <a:gd name="T68" fmla="*/ 5 w 3331"/>
              <a:gd name="T69" fmla="*/ 1613 h 3328"/>
              <a:gd name="T70" fmla="*/ 52 w 3331"/>
              <a:gd name="T71" fmla="*/ 1349 h 3328"/>
              <a:gd name="T72" fmla="*/ 142 w 3331"/>
              <a:gd name="T73" fmla="*/ 1100 h 3328"/>
              <a:gd name="T74" fmla="*/ 274 w 3331"/>
              <a:gd name="T75" fmla="*/ 868 h 3328"/>
              <a:gd name="T76" fmla="*/ 446 w 3331"/>
              <a:gd name="T77" fmla="*/ 659 h 3328"/>
              <a:gd name="T78" fmla="*/ 651 w 3331"/>
              <a:gd name="T79" fmla="*/ 482 h 3328"/>
              <a:gd name="T80" fmla="*/ 880 w 3331"/>
              <a:gd name="T81" fmla="*/ 344 h 3328"/>
              <a:gd name="T82" fmla="*/ 1128 w 3331"/>
              <a:gd name="T83" fmla="*/ 249 h 3328"/>
              <a:gd name="T84" fmla="*/ 1389 w 3331"/>
              <a:gd name="T85" fmla="*/ 196 h 3328"/>
              <a:gd name="T86" fmla="*/ 1943 w 3331"/>
              <a:gd name="T87" fmla="*/ 0 h 3328"/>
              <a:gd name="T88" fmla="*/ 2222 w 3331"/>
              <a:gd name="T89" fmla="*/ 29 h 3328"/>
              <a:gd name="T90" fmla="*/ 2482 w 3331"/>
              <a:gd name="T91" fmla="*/ 109 h 3328"/>
              <a:gd name="T92" fmla="*/ 2718 w 3331"/>
              <a:gd name="T93" fmla="*/ 237 h 3328"/>
              <a:gd name="T94" fmla="*/ 2923 w 3331"/>
              <a:gd name="T95" fmla="*/ 407 h 3328"/>
              <a:gd name="T96" fmla="*/ 3094 w 3331"/>
              <a:gd name="T97" fmla="*/ 613 h 3328"/>
              <a:gd name="T98" fmla="*/ 3222 w 3331"/>
              <a:gd name="T99" fmla="*/ 848 h 3328"/>
              <a:gd name="T100" fmla="*/ 3302 w 3331"/>
              <a:gd name="T101" fmla="*/ 1109 h 3328"/>
              <a:gd name="T102" fmla="*/ 3331 w 3331"/>
              <a:gd name="T103" fmla="*/ 1388 h 3328"/>
              <a:gd name="T104" fmla="*/ 3310 w 3331"/>
              <a:gd name="T105" fmla="*/ 1449 h 3328"/>
              <a:gd name="T106" fmla="*/ 3256 w 3331"/>
              <a:gd name="T107" fmla="*/ 1484 h 3328"/>
              <a:gd name="T108" fmla="*/ 1920 w 3331"/>
              <a:gd name="T109" fmla="*/ 1484 h 3328"/>
              <a:gd name="T110" fmla="*/ 1866 w 3331"/>
              <a:gd name="T111" fmla="*/ 1449 h 3328"/>
              <a:gd name="T112" fmla="*/ 1844 w 3331"/>
              <a:gd name="T113" fmla="*/ 1388 h 3328"/>
              <a:gd name="T114" fmla="*/ 1854 w 3331"/>
              <a:gd name="T115" fmla="*/ 55 h 3328"/>
              <a:gd name="T116" fmla="*/ 1899 w 3331"/>
              <a:gd name="T117" fmla="*/ 10 h 3328"/>
              <a:gd name="T118" fmla="*/ 1943 w 3331"/>
              <a:gd name="T119" fmla="*/ 0 h 3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331" h="3328">
                <a:moveTo>
                  <a:pt x="2040" y="201"/>
                </a:moveTo>
                <a:lnTo>
                  <a:pt x="2040" y="1290"/>
                </a:lnTo>
                <a:lnTo>
                  <a:pt x="3130" y="1290"/>
                </a:lnTo>
                <a:lnTo>
                  <a:pt x="3120" y="1204"/>
                </a:lnTo>
                <a:lnTo>
                  <a:pt x="3104" y="1120"/>
                </a:lnTo>
                <a:lnTo>
                  <a:pt x="3082" y="1039"/>
                </a:lnTo>
                <a:lnTo>
                  <a:pt x="3055" y="959"/>
                </a:lnTo>
                <a:lnTo>
                  <a:pt x="3021" y="882"/>
                </a:lnTo>
                <a:lnTo>
                  <a:pt x="2984" y="809"/>
                </a:lnTo>
                <a:lnTo>
                  <a:pt x="2941" y="737"/>
                </a:lnTo>
                <a:lnTo>
                  <a:pt x="2893" y="670"/>
                </a:lnTo>
                <a:lnTo>
                  <a:pt x="2841" y="606"/>
                </a:lnTo>
                <a:lnTo>
                  <a:pt x="2785" y="546"/>
                </a:lnTo>
                <a:lnTo>
                  <a:pt x="2725" y="490"/>
                </a:lnTo>
                <a:lnTo>
                  <a:pt x="2661" y="438"/>
                </a:lnTo>
                <a:lnTo>
                  <a:pt x="2593" y="390"/>
                </a:lnTo>
                <a:lnTo>
                  <a:pt x="2522" y="347"/>
                </a:lnTo>
                <a:lnTo>
                  <a:pt x="2449" y="310"/>
                </a:lnTo>
                <a:lnTo>
                  <a:pt x="2371" y="276"/>
                </a:lnTo>
                <a:lnTo>
                  <a:pt x="2292" y="249"/>
                </a:lnTo>
                <a:lnTo>
                  <a:pt x="2210" y="227"/>
                </a:lnTo>
                <a:lnTo>
                  <a:pt x="2127" y="211"/>
                </a:lnTo>
                <a:lnTo>
                  <a:pt x="2040" y="201"/>
                </a:lnTo>
                <a:close/>
                <a:moveTo>
                  <a:pt x="1571" y="185"/>
                </a:moveTo>
                <a:lnTo>
                  <a:pt x="1593" y="189"/>
                </a:lnTo>
                <a:lnTo>
                  <a:pt x="1614" y="196"/>
                </a:lnTo>
                <a:lnTo>
                  <a:pt x="1632" y="207"/>
                </a:lnTo>
                <a:lnTo>
                  <a:pt x="1647" y="222"/>
                </a:lnTo>
                <a:lnTo>
                  <a:pt x="1658" y="240"/>
                </a:lnTo>
                <a:lnTo>
                  <a:pt x="1666" y="261"/>
                </a:lnTo>
                <a:lnTo>
                  <a:pt x="1669" y="284"/>
                </a:lnTo>
                <a:lnTo>
                  <a:pt x="1669" y="1555"/>
                </a:lnTo>
                <a:lnTo>
                  <a:pt x="1672" y="1578"/>
                </a:lnTo>
                <a:lnTo>
                  <a:pt x="1680" y="1600"/>
                </a:lnTo>
                <a:lnTo>
                  <a:pt x="1692" y="1619"/>
                </a:lnTo>
                <a:lnTo>
                  <a:pt x="1708" y="1635"/>
                </a:lnTo>
                <a:lnTo>
                  <a:pt x="1728" y="1648"/>
                </a:lnTo>
                <a:lnTo>
                  <a:pt x="1749" y="1656"/>
                </a:lnTo>
                <a:lnTo>
                  <a:pt x="1773" y="1659"/>
                </a:lnTo>
                <a:lnTo>
                  <a:pt x="3044" y="1659"/>
                </a:lnTo>
                <a:lnTo>
                  <a:pt x="3067" y="1661"/>
                </a:lnTo>
                <a:lnTo>
                  <a:pt x="3087" y="1669"/>
                </a:lnTo>
                <a:lnTo>
                  <a:pt x="3106" y="1680"/>
                </a:lnTo>
                <a:lnTo>
                  <a:pt x="3121" y="1695"/>
                </a:lnTo>
                <a:lnTo>
                  <a:pt x="3132" y="1714"/>
                </a:lnTo>
                <a:lnTo>
                  <a:pt x="3139" y="1734"/>
                </a:lnTo>
                <a:lnTo>
                  <a:pt x="3142" y="1757"/>
                </a:lnTo>
                <a:lnTo>
                  <a:pt x="3139" y="1846"/>
                </a:lnTo>
                <a:lnTo>
                  <a:pt x="3132" y="1935"/>
                </a:lnTo>
                <a:lnTo>
                  <a:pt x="3120" y="2022"/>
                </a:lnTo>
                <a:lnTo>
                  <a:pt x="3103" y="2109"/>
                </a:lnTo>
                <a:lnTo>
                  <a:pt x="3081" y="2193"/>
                </a:lnTo>
                <a:lnTo>
                  <a:pt x="3055" y="2277"/>
                </a:lnTo>
                <a:lnTo>
                  <a:pt x="3023" y="2358"/>
                </a:lnTo>
                <a:lnTo>
                  <a:pt x="2988" y="2438"/>
                </a:lnTo>
                <a:lnTo>
                  <a:pt x="2948" y="2515"/>
                </a:lnTo>
                <a:lnTo>
                  <a:pt x="2903" y="2590"/>
                </a:lnTo>
                <a:lnTo>
                  <a:pt x="2854" y="2664"/>
                </a:lnTo>
                <a:lnTo>
                  <a:pt x="2801" y="2734"/>
                </a:lnTo>
                <a:lnTo>
                  <a:pt x="2743" y="2802"/>
                </a:lnTo>
                <a:lnTo>
                  <a:pt x="2682" y="2867"/>
                </a:lnTo>
                <a:lnTo>
                  <a:pt x="2617" y="2928"/>
                </a:lnTo>
                <a:lnTo>
                  <a:pt x="2549" y="2986"/>
                </a:lnTo>
                <a:lnTo>
                  <a:pt x="2478" y="3039"/>
                </a:lnTo>
                <a:lnTo>
                  <a:pt x="2405" y="3088"/>
                </a:lnTo>
                <a:lnTo>
                  <a:pt x="2330" y="3133"/>
                </a:lnTo>
                <a:lnTo>
                  <a:pt x="2252" y="3173"/>
                </a:lnTo>
                <a:lnTo>
                  <a:pt x="2173" y="3208"/>
                </a:lnTo>
                <a:lnTo>
                  <a:pt x="2091" y="3240"/>
                </a:lnTo>
                <a:lnTo>
                  <a:pt x="2008" y="3266"/>
                </a:lnTo>
                <a:lnTo>
                  <a:pt x="1922" y="3288"/>
                </a:lnTo>
                <a:lnTo>
                  <a:pt x="1837" y="3305"/>
                </a:lnTo>
                <a:lnTo>
                  <a:pt x="1749" y="3317"/>
                </a:lnTo>
                <a:lnTo>
                  <a:pt x="1660" y="3325"/>
                </a:lnTo>
                <a:lnTo>
                  <a:pt x="1571" y="3328"/>
                </a:lnTo>
                <a:lnTo>
                  <a:pt x="1571" y="3328"/>
                </a:lnTo>
                <a:lnTo>
                  <a:pt x="1533" y="3328"/>
                </a:lnTo>
                <a:lnTo>
                  <a:pt x="1440" y="3322"/>
                </a:lnTo>
                <a:lnTo>
                  <a:pt x="1349" y="3312"/>
                </a:lnTo>
                <a:lnTo>
                  <a:pt x="1258" y="3296"/>
                </a:lnTo>
                <a:lnTo>
                  <a:pt x="1169" y="3276"/>
                </a:lnTo>
                <a:lnTo>
                  <a:pt x="1082" y="3249"/>
                </a:lnTo>
                <a:lnTo>
                  <a:pt x="995" y="3219"/>
                </a:lnTo>
                <a:lnTo>
                  <a:pt x="912" y="3182"/>
                </a:lnTo>
                <a:lnTo>
                  <a:pt x="830" y="3141"/>
                </a:lnTo>
                <a:lnTo>
                  <a:pt x="751" y="3095"/>
                </a:lnTo>
                <a:lnTo>
                  <a:pt x="674" y="3046"/>
                </a:lnTo>
                <a:lnTo>
                  <a:pt x="600" y="2990"/>
                </a:lnTo>
                <a:lnTo>
                  <a:pt x="529" y="2930"/>
                </a:lnTo>
                <a:lnTo>
                  <a:pt x="460" y="2866"/>
                </a:lnTo>
                <a:lnTo>
                  <a:pt x="396" y="2798"/>
                </a:lnTo>
                <a:lnTo>
                  <a:pt x="337" y="2727"/>
                </a:lnTo>
                <a:lnTo>
                  <a:pt x="281" y="2653"/>
                </a:lnTo>
                <a:lnTo>
                  <a:pt x="231" y="2576"/>
                </a:lnTo>
                <a:lnTo>
                  <a:pt x="185" y="2497"/>
                </a:lnTo>
                <a:lnTo>
                  <a:pt x="145" y="2415"/>
                </a:lnTo>
                <a:lnTo>
                  <a:pt x="108" y="2332"/>
                </a:lnTo>
                <a:lnTo>
                  <a:pt x="77" y="2245"/>
                </a:lnTo>
                <a:lnTo>
                  <a:pt x="51" y="2158"/>
                </a:lnTo>
                <a:lnTo>
                  <a:pt x="31" y="2069"/>
                </a:lnTo>
                <a:lnTo>
                  <a:pt x="14" y="1978"/>
                </a:lnTo>
                <a:lnTo>
                  <a:pt x="4" y="1887"/>
                </a:lnTo>
                <a:lnTo>
                  <a:pt x="0" y="1794"/>
                </a:lnTo>
                <a:lnTo>
                  <a:pt x="0" y="1704"/>
                </a:lnTo>
                <a:lnTo>
                  <a:pt x="5" y="1613"/>
                </a:lnTo>
                <a:lnTo>
                  <a:pt x="16" y="1524"/>
                </a:lnTo>
                <a:lnTo>
                  <a:pt x="32" y="1436"/>
                </a:lnTo>
                <a:lnTo>
                  <a:pt x="52" y="1349"/>
                </a:lnTo>
                <a:lnTo>
                  <a:pt x="77" y="1265"/>
                </a:lnTo>
                <a:lnTo>
                  <a:pt x="107" y="1181"/>
                </a:lnTo>
                <a:lnTo>
                  <a:pt x="142" y="1100"/>
                </a:lnTo>
                <a:lnTo>
                  <a:pt x="181" y="1020"/>
                </a:lnTo>
                <a:lnTo>
                  <a:pt x="225" y="943"/>
                </a:lnTo>
                <a:lnTo>
                  <a:pt x="274" y="868"/>
                </a:lnTo>
                <a:lnTo>
                  <a:pt x="327" y="795"/>
                </a:lnTo>
                <a:lnTo>
                  <a:pt x="384" y="726"/>
                </a:lnTo>
                <a:lnTo>
                  <a:pt x="446" y="659"/>
                </a:lnTo>
                <a:lnTo>
                  <a:pt x="511" y="596"/>
                </a:lnTo>
                <a:lnTo>
                  <a:pt x="580" y="537"/>
                </a:lnTo>
                <a:lnTo>
                  <a:pt x="651" y="482"/>
                </a:lnTo>
                <a:lnTo>
                  <a:pt x="725" y="432"/>
                </a:lnTo>
                <a:lnTo>
                  <a:pt x="801" y="386"/>
                </a:lnTo>
                <a:lnTo>
                  <a:pt x="880" y="344"/>
                </a:lnTo>
                <a:lnTo>
                  <a:pt x="961" y="308"/>
                </a:lnTo>
                <a:lnTo>
                  <a:pt x="1043" y="276"/>
                </a:lnTo>
                <a:lnTo>
                  <a:pt x="1128" y="249"/>
                </a:lnTo>
                <a:lnTo>
                  <a:pt x="1213" y="226"/>
                </a:lnTo>
                <a:lnTo>
                  <a:pt x="1301" y="209"/>
                </a:lnTo>
                <a:lnTo>
                  <a:pt x="1389" y="196"/>
                </a:lnTo>
                <a:lnTo>
                  <a:pt x="1480" y="189"/>
                </a:lnTo>
                <a:lnTo>
                  <a:pt x="1571" y="185"/>
                </a:lnTo>
                <a:close/>
                <a:moveTo>
                  <a:pt x="1943" y="0"/>
                </a:moveTo>
                <a:lnTo>
                  <a:pt x="2037" y="3"/>
                </a:lnTo>
                <a:lnTo>
                  <a:pt x="2130" y="13"/>
                </a:lnTo>
                <a:lnTo>
                  <a:pt x="2222" y="29"/>
                </a:lnTo>
                <a:lnTo>
                  <a:pt x="2311" y="50"/>
                </a:lnTo>
                <a:lnTo>
                  <a:pt x="2398" y="77"/>
                </a:lnTo>
                <a:lnTo>
                  <a:pt x="2482" y="109"/>
                </a:lnTo>
                <a:lnTo>
                  <a:pt x="2564" y="147"/>
                </a:lnTo>
                <a:lnTo>
                  <a:pt x="2642" y="190"/>
                </a:lnTo>
                <a:lnTo>
                  <a:pt x="2718" y="237"/>
                </a:lnTo>
                <a:lnTo>
                  <a:pt x="2790" y="289"/>
                </a:lnTo>
                <a:lnTo>
                  <a:pt x="2858" y="346"/>
                </a:lnTo>
                <a:lnTo>
                  <a:pt x="2923" y="407"/>
                </a:lnTo>
                <a:lnTo>
                  <a:pt x="2985" y="472"/>
                </a:lnTo>
                <a:lnTo>
                  <a:pt x="3041" y="541"/>
                </a:lnTo>
                <a:lnTo>
                  <a:pt x="3094" y="613"/>
                </a:lnTo>
                <a:lnTo>
                  <a:pt x="3140" y="688"/>
                </a:lnTo>
                <a:lnTo>
                  <a:pt x="3183" y="767"/>
                </a:lnTo>
                <a:lnTo>
                  <a:pt x="3222" y="848"/>
                </a:lnTo>
                <a:lnTo>
                  <a:pt x="3253" y="933"/>
                </a:lnTo>
                <a:lnTo>
                  <a:pt x="3281" y="1019"/>
                </a:lnTo>
                <a:lnTo>
                  <a:pt x="3302" y="1109"/>
                </a:lnTo>
                <a:lnTo>
                  <a:pt x="3318" y="1200"/>
                </a:lnTo>
                <a:lnTo>
                  <a:pt x="3328" y="1293"/>
                </a:lnTo>
                <a:lnTo>
                  <a:pt x="3331" y="1388"/>
                </a:lnTo>
                <a:lnTo>
                  <a:pt x="3328" y="1410"/>
                </a:lnTo>
                <a:lnTo>
                  <a:pt x="3321" y="1431"/>
                </a:lnTo>
                <a:lnTo>
                  <a:pt x="3310" y="1449"/>
                </a:lnTo>
                <a:lnTo>
                  <a:pt x="3294" y="1464"/>
                </a:lnTo>
                <a:lnTo>
                  <a:pt x="3276" y="1477"/>
                </a:lnTo>
                <a:lnTo>
                  <a:pt x="3256" y="1484"/>
                </a:lnTo>
                <a:lnTo>
                  <a:pt x="3232" y="1486"/>
                </a:lnTo>
                <a:lnTo>
                  <a:pt x="1943" y="1486"/>
                </a:lnTo>
                <a:lnTo>
                  <a:pt x="1920" y="1484"/>
                </a:lnTo>
                <a:lnTo>
                  <a:pt x="1899" y="1477"/>
                </a:lnTo>
                <a:lnTo>
                  <a:pt x="1881" y="1464"/>
                </a:lnTo>
                <a:lnTo>
                  <a:pt x="1866" y="1449"/>
                </a:lnTo>
                <a:lnTo>
                  <a:pt x="1854" y="1431"/>
                </a:lnTo>
                <a:lnTo>
                  <a:pt x="1847" y="1410"/>
                </a:lnTo>
                <a:lnTo>
                  <a:pt x="1844" y="1388"/>
                </a:lnTo>
                <a:lnTo>
                  <a:pt x="1844" y="98"/>
                </a:lnTo>
                <a:lnTo>
                  <a:pt x="1847" y="75"/>
                </a:lnTo>
                <a:lnTo>
                  <a:pt x="1854" y="55"/>
                </a:lnTo>
                <a:lnTo>
                  <a:pt x="1866" y="37"/>
                </a:lnTo>
                <a:lnTo>
                  <a:pt x="1881" y="22"/>
                </a:lnTo>
                <a:lnTo>
                  <a:pt x="1899" y="10"/>
                </a:lnTo>
                <a:lnTo>
                  <a:pt x="1920" y="3"/>
                </a:lnTo>
                <a:lnTo>
                  <a:pt x="1943" y="0"/>
                </a:lnTo>
                <a:lnTo>
                  <a:pt x="194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Source Han Sans CN"/>
              <a:ea typeface="FZHei-B01S" panose="02010601030101010101" pitchFamily="2" charset="-122"/>
              <a:sym typeface="Source Han Sans CN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E036ACFD-F329-43BA-85AC-0646246443D4}"/>
              </a:ext>
            </a:extLst>
          </p:cNvPr>
          <p:cNvSpPr txBox="1"/>
          <p:nvPr/>
        </p:nvSpPr>
        <p:spPr>
          <a:xfrm>
            <a:off x="1513870" y="911445"/>
            <a:ext cx="2242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Source Han Sans CN"/>
                <a:ea typeface="FZHei-B01S" panose="02010601030101010101" pitchFamily="2" charset="-122"/>
                <a:sym typeface="Source Han Sans CN"/>
              </a:rPr>
              <a:t>DEPLOYMENT</a:t>
            </a:r>
            <a:endParaRPr lang="zh-CN" altLang="en-US" sz="2800" b="1" dirty="0">
              <a:solidFill>
                <a:schemeClr val="accent1"/>
              </a:solidFill>
              <a:latin typeface="Source Han Sans CN"/>
              <a:ea typeface="FZHei-B01S" panose="02010601030101010101" pitchFamily="2" charset="-122"/>
              <a:sym typeface="Source Han Sans CN"/>
            </a:endParaRPr>
          </a:p>
        </p:txBody>
      </p:sp>
      <p:sp>
        <p:nvSpPr>
          <p:cNvPr id="2" name="TextBox 38">
            <a:extLst>
              <a:ext uri="{FF2B5EF4-FFF2-40B4-BE49-F238E27FC236}">
                <a16:creationId xmlns:a16="http://schemas.microsoft.com/office/drawing/2014/main" id="{7D32AB53-82FD-B483-E3C4-BF30875A3861}"/>
              </a:ext>
            </a:extLst>
          </p:cNvPr>
          <p:cNvSpPr txBox="1"/>
          <p:nvPr/>
        </p:nvSpPr>
        <p:spPr>
          <a:xfrm>
            <a:off x="774273" y="849890"/>
            <a:ext cx="870226" cy="584775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altLang="zh-CN" sz="3200" b="1" spc="600" dirty="0">
                <a:solidFill>
                  <a:srgbClr val="FFDD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S Chinese Bold" panose="020B0800000000000000" pitchFamily="34" charset="-122"/>
                <a:ea typeface="Noto Sans S Chinese Bold" panose="020B0800000000000000" pitchFamily="34" charset="-122"/>
                <a:cs typeface="Poppins SemiBold" charset="0"/>
              </a:rPr>
              <a:t>04</a:t>
            </a:r>
            <a:endParaRPr lang="zh-CN" altLang="en-US" sz="1000" b="1" cap="all" spc="600" dirty="0">
              <a:solidFill>
                <a:srgbClr val="FFDD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S Chinese Bold" panose="020B0800000000000000" pitchFamily="34" charset="-122"/>
              <a:ea typeface="Noto Sans S Chinese Bold" panose="020B0800000000000000" pitchFamily="34" charset="-122"/>
              <a:cs typeface="Microsoft JhengHei Light" panose="020B030403050404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F09EFE-8D7F-7842-9B10-829BAC000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55" y="2171913"/>
            <a:ext cx="5621130" cy="27084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502638-5C3C-0A77-B072-ECDDEE60A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043" y="2171912"/>
            <a:ext cx="4578602" cy="270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82594"/>
      </p:ext>
    </p:extLst>
  </p:cSld>
  <p:clrMapOvr>
    <a:masterClrMapping/>
  </p:clrMapOvr>
  <p:transition spd="med" advClick="0" advTm="0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yellow rectangle with white border&#10;&#10;Description automatically generated">
            <a:extLst>
              <a:ext uri="{FF2B5EF4-FFF2-40B4-BE49-F238E27FC236}">
                <a16:creationId xmlns:a16="http://schemas.microsoft.com/office/drawing/2014/main" id="{FBA527AE-B462-6465-761C-0CCF9BB81A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89425F-778E-D522-4537-10CA25602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09" y="798791"/>
            <a:ext cx="11002181" cy="526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6526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yellow rectangle with white border&#10;&#10;Description automatically generated">
            <a:extLst>
              <a:ext uri="{FF2B5EF4-FFF2-40B4-BE49-F238E27FC236}">
                <a16:creationId xmlns:a16="http://schemas.microsoft.com/office/drawing/2014/main" id="{FBA527AE-B462-6465-761C-0CCF9BB81A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7DFBEB6A-5289-BCA6-EBA7-C77B9980B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66" y="1076573"/>
            <a:ext cx="10773632" cy="477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8067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4454A02-0CCA-4A98-8C31-BBEA19522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r="34180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4D0201F-E750-4246-A809-A7A9E815B527}"/>
              </a:ext>
            </a:extLst>
          </p:cNvPr>
          <p:cNvSpPr/>
          <p:nvPr/>
        </p:nvSpPr>
        <p:spPr>
          <a:xfrm>
            <a:off x="304800" y="266700"/>
            <a:ext cx="11410950" cy="6153150"/>
          </a:xfrm>
          <a:prstGeom prst="rect">
            <a:avLst/>
          </a:prstGeom>
          <a:noFill/>
          <a:ln w="28575">
            <a:solidFill>
              <a:srgbClr val="FFF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6AB1B54-20C6-4693-87F7-47BAEFD19C53}"/>
              </a:ext>
            </a:extLst>
          </p:cNvPr>
          <p:cNvCxnSpPr>
            <a:cxnSpLocks/>
          </p:cNvCxnSpPr>
          <p:nvPr/>
        </p:nvCxnSpPr>
        <p:spPr>
          <a:xfrm>
            <a:off x="683612" y="1530671"/>
            <a:ext cx="1551588" cy="0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947581-69DA-FB37-7A17-753E492EB403}"/>
              </a:ext>
            </a:extLst>
          </p:cNvPr>
          <p:cNvGrpSpPr/>
          <p:nvPr/>
        </p:nvGrpSpPr>
        <p:grpSpPr>
          <a:xfrm>
            <a:off x="330200" y="754587"/>
            <a:ext cx="11401442" cy="5171035"/>
            <a:chOff x="330200" y="754587"/>
            <a:chExt cx="11401442" cy="5171035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36CB986-441D-42D8-96EF-75DCDDFB8C8A}"/>
                </a:ext>
              </a:extLst>
            </p:cNvPr>
            <p:cNvSpPr txBox="1"/>
            <p:nvPr/>
          </p:nvSpPr>
          <p:spPr>
            <a:xfrm>
              <a:off x="588917" y="1719105"/>
              <a:ext cx="111427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 err="1">
                  <a:solidFill>
                    <a:schemeClr val="bg2">
                      <a:lumMod val="2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Berisi</a:t>
              </a:r>
              <a:r>
                <a:rPr lang="en-US" altLang="zh-CN" sz="1200" dirty="0">
                  <a:solidFill>
                    <a:schemeClr val="bg2">
                      <a:lumMod val="2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bg2">
                      <a:lumMod val="2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perbincangan</a:t>
              </a:r>
              <a:r>
                <a:rPr lang="en-US" altLang="zh-CN" sz="1200" dirty="0">
                  <a:solidFill>
                    <a:schemeClr val="bg2">
                      <a:lumMod val="2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, </a:t>
              </a:r>
              <a:r>
                <a:rPr lang="en-US" altLang="zh-CN" sz="1200" dirty="0" err="1">
                  <a:solidFill>
                    <a:schemeClr val="bg2">
                      <a:lumMod val="2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pengkajian</a:t>
              </a:r>
              <a:r>
                <a:rPr lang="en-US" altLang="zh-CN" sz="1200" dirty="0">
                  <a:solidFill>
                    <a:schemeClr val="bg2">
                      <a:lumMod val="2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, dan </a:t>
              </a:r>
              <a:r>
                <a:rPr lang="en-US" altLang="zh-CN" sz="1200" dirty="0" err="1">
                  <a:solidFill>
                    <a:schemeClr val="bg2">
                      <a:lumMod val="2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penelaahan</a:t>
              </a:r>
              <a:r>
                <a:rPr lang="en-US" altLang="zh-CN" sz="1200" dirty="0">
                  <a:solidFill>
                    <a:schemeClr val="bg2">
                      <a:lumMod val="2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bg2">
                      <a:lumMod val="2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terkait</a:t>
              </a:r>
              <a:r>
                <a:rPr lang="en-US" altLang="zh-CN" sz="1200" dirty="0">
                  <a:solidFill>
                    <a:schemeClr val="bg2">
                      <a:lumMod val="2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bg2">
                      <a:lumMod val="2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tugas</a:t>
              </a:r>
              <a:r>
                <a:rPr lang="en-US" altLang="zh-CN" sz="1200" dirty="0">
                  <a:solidFill>
                    <a:schemeClr val="bg2">
                      <a:lumMod val="2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 yang kami </a:t>
              </a:r>
              <a:r>
                <a:rPr lang="en-US" altLang="zh-CN" sz="1200" dirty="0" err="1">
                  <a:solidFill>
                    <a:schemeClr val="bg2">
                      <a:lumMod val="2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kerjakan</a:t>
              </a:r>
              <a:endParaRPr lang="en-US" altLang="zh-CN" sz="1200" dirty="0">
                <a:solidFill>
                  <a:schemeClr val="bg2">
                    <a:lumMod val="2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87A2430-1ACB-472C-82B4-37F811E270A8}"/>
                </a:ext>
              </a:extLst>
            </p:cNvPr>
            <p:cNvSpPr txBox="1"/>
            <p:nvPr/>
          </p:nvSpPr>
          <p:spPr>
            <a:xfrm>
              <a:off x="330200" y="754587"/>
              <a:ext cx="4269096" cy="70775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999" b="1" dirty="0">
                  <a:solidFill>
                    <a:srgbClr val="FFDD0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PEMBAHASAN</a:t>
              </a:r>
            </a:p>
          </p:txBody>
        </p:sp>
        <p:sp>
          <p:nvSpPr>
            <p:cNvPr id="20" name="TextBox 38">
              <a:extLst>
                <a:ext uri="{FF2B5EF4-FFF2-40B4-BE49-F238E27FC236}">
                  <a16:creationId xmlns:a16="http://schemas.microsoft.com/office/drawing/2014/main" id="{94D711C5-70F0-444F-AA2F-DDFC5548C12E}"/>
                </a:ext>
              </a:extLst>
            </p:cNvPr>
            <p:cNvSpPr txBox="1"/>
            <p:nvPr/>
          </p:nvSpPr>
          <p:spPr>
            <a:xfrm>
              <a:off x="1623692" y="4126736"/>
              <a:ext cx="3102772" cy="400110"/>
            </a:xfrm>
            <a:prstGeom prst="rect">
              <a:avLst/>
            </a:prstGeom>
            <a:noFill/>
          </p:spPr>
          <p:txBody>
            <a:bodyPr wrap="none" rtlCol="0" anchor="t" anchorCtr="1">
              <a:spAutoFit/>
            </a:bodyPr>
            <a:lstStyle/>
            <a:p>
              <a:pPr algn="ctr"/>
              <a:r>
                <a:rPr lang="en-US" altLang="zh-CN" sz="2000" b="1" spc="600" dirty="0">
                  <a:solidFill>
                    <a:schemeClr val="bg2">
                      <a:lumMod val="2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  <a:cs typeface="Poppins SemiBold" charset="0"/>
                </a:rPr>
                <a:t>PENDAHULUAN</a:t>
              </a:r>
            </a:p>
          </p:txBody>
        </p:sp>
        <p:sp>
          <p:nvSpPr>
            <p:cNvPr id="24" name="TextBox 38">
              <a:extLst>
                <a:ext uri="{FF2B5EF4-FFF2-40B4-BE49-F238E27FC236}">
                  <a16:creationId xmlns:a16="http://schemas.microsoft.com/office/drawing/2014/main" id="{8BA6ABFE-7F73-4261-9841-354238935E61}"/>
                </a:ext>
              </a:extLst>
            </p:cNvPr>
            <p:cNvSpPr txBox="1"/>
            <p:nvPr/>
          </p:nvSpPr>
          <p:spPr>
            <a:xfrm>
              <a:off x="1623692" y="2883973"/>
              <a:ext cx="4035079" cy="400110"/>
            </a:xfrm>
            <a:prstGeom prst="rect">
              <a:avLst/>
            </a:prstGeom>
            <a:noFill/>
          </p:spPr>
          <p:txBody>
            <a:bodyPr wrap="none" rtlCol="0" anchor="t" anchorCtr="1">
              <a:spAutoFit/>
            </a:bodyPr>
            <a:lstStyle/>
            <a:p>
              <a:pPr lvl="0" algn="ctr"/>
              <a:r>
                <a:rPr lang="en-US" altLang="zh-CN" sz="2000" b="1" spc="600" dirty="0">
                  <a:solidFill>
                    <a:schemeClr val="bg2">
                      <a:lumMod val="2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  <a:cs typeface="Poppins SemiBold" charset="0"/>
                </a:rPr>
                <a:t>DEFINISI CRISP-DM</a:t>
              </a:r>
            </a:p>
          </p:txBody>
        </p:sp>
        <p:sp>
          <p:nvSpPr>
            <p:cNvPr id="28" name="TextBox 38">
              <a:extLst>
                <a:ext uri="{FF2B5EF4-FFF2-40B4-BE49-F238E27FC236}">
                  <a16:creationId xmlns:a16="http://schemas.microsoft.com/office/drawing/2014/main" id="{E85357C0-24A1-42FB-B200-10C8940EEE35}"/>
                </a:ext>
              </a:extLst>
            </p:cNvPr>
            <p:cNvSpPr txBox="1"/>
            <p:nvPr/>
          </p:nvSpPr>
          <p:spPr>
            <a:xfrm>
              <a:off x="1566719" y="5195902"/>
              <a:ext cx="3539559" cy="707886"/>
            </a:xfrm>
            <a:prstGeom prst="rect">
              <a:avLst/>
            </a:prstGeom>
            <a:noFill/>
          </p:spPr>
          <p:txBody>
            <a:bodyPr wrap="none" rtlCol="0" anchor="t" anchorCtr="1">
              <a:spAutoFit/>
            </a:bodyPr>
            <a:lstStyle/>
            <a:p>
              <a:pPr lvl="0" algn="ctr"/>
              <a:r>
                <a:rPr lang="en-US" altLang="zh-CN" sz="2000" b="1" spc="600" dirty="0">
                  <a:solidFill>
                    <a:schemeClr val="bg2">
                      <a:lumMod val="2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  <a:cs typeface="Poppins SemiBold" charset="0"/>
                </a:rPr>
                <a:t>BUSINESS</a:t>
              </a:r>
            </a:p>
            <a:p>
              <a:pPr lvl="0" algn="ctr"/>
              <a:r>
                <a:rPr lang="en-US" altLang="zh-CN" sz="2000" b="1" spc="600" dirty="0">
                  <a:solidFill>
                    <a:schemeClr val="bg2">
                      <a:lumMod val="2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  <a:cs typeface="Poppins SemiBold" charset="0"/>
                </a:rPr>
                <a:t>UNDERSTANDING</a:t>
              </a:r>
            </a:p>
          </p:txBody>
        </p:sp>
        <p:sp>
          <p:nvSpPr>
            <p:cNvPr id="32" name="TextBox 38">
              <a:extLst>
                <a:ext uri="{FF2B5EF4-FFF2-40B4-BE49-F238E27FC236}">
                  <a16:creationId xmlns:a16="http://schemas.microsoft.com/office/drawing/2014/main" id="{DBE1D0E4-7531-4BF6-868A-3654AE419ADB}"/>
                </a:ext>
              </a:extLst>
            </p:cNvPr>
            <p:cNvSpPr txBox="1"/>
            <p:nvPr/>
          </p:nvSpPr>
          <p:spPr>
            <a:xfrm>
              <a:off x="7350600" y="2666817"/>
              <a:ext cx="3539559" cy="707886"/>
            </a:xfrm>
            <a:prstGeom prst="rect">
              <a:avLst/>
            </a:prstGeom>
            <a:noFill/>
          </p:spPr>
          <p:txBody>
            <a:bodyPr wrap="none" rtlCol="0" anchor="t" anchorCtr="1">
              <a:spAutoFit/>
            </a:bodyPr>
            <a:lstStyle/>
            <a:p>
              <a:pPr lvl="0" algn="ctr"/>
              <a:r>
                <a:rPr lang="en-US" altLang="zh-CN" sz="2000" b="1" spc="600" dirty="0">
                  <a:solidFill>
                    <a:schemeClr val="bg2">
                      <a:lumMod val="2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  <a:cs typeface="Poppins SemiBold" charset="0"/>
                </a:rPr>
                <a:t>DATA</a:t>
              </a:r>
            </a:p>
            <a:p>
              <a:pPr lvl="0" algn="ctr"/>
              <a:r>
                <a:rPr lang="en-US" altLang="zh-CN" sz="2000" b="1" spc="600" dirty="0">
                  <a:solidFill>
                    <a:schemeClr val="bg2">
                      <a:lumMod val="2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  <a:cs typeface="Poppins SemiBold" charset="0"/>
                </a:rPr>
                <a:t>UNDERSTANDING</a:t>
              </a:r>
            </a:p>
          </p:txBody>
        </p:sp>
        <p:sp>
          <p:nvSpPr>
            <p:cNvPr id="35" name="任意多边形 2">
              <a:extLst>
                <a:ext uri="{FF2B5EF4-FFF2-40B4-BE49-F238E27FC236}">
                  <a16:creationId xmlns:a16="http://schemas.microsoft.com/office/drawing/2014/main" id="{2AED6617-CBB3-4B2D-8C75-C2F67ECBCD0B}"/>
                </a:ext>
              </a:extLst>
            </p:cNvPr>
            <p:cNvSpPr/>
            <p:nvPr/>
          </p:nvSpPr>
          <p:spPr>
            <a:xfrm>
              <a:off x="588917" y="2660214"/>
              <a:ext cx="895350" cy="729720"/>
            </a:xfrm>
            <a:custGeom>
              <a:avLst/>
              <a:gdLst>
                <a:gd name="connsiteX0" fmla="*/ 0 w 2298700"/>
                <a:gd name="connsiteY0" fmla="*/ 1293498 h 2060264"/>
                <a:gd name="connsiteX1" fmla="*/ 30100 w 2298700"/>
                <a:gd name="connsiteY1" fmla="*/ 1293498 h 2060264"/>
                <a:gd name="connsiteX2" fmla="*/ 30100 w 2298700"/>
                <a:gd name="connsiteY2" fmla="*/ 2030164 h 2060264"/>
                <a:gd name="connsiteX3" fmla="*/ 2268600 w 2298700"/>
                <a:gd name="connsiteY3" fmla="*/ 2030164 h 2060264"/>
                <a:gd name="connsiteX4" fmla="*/ 2268600 w 2298700"/>
                <a:gd name="connsiteY4" fmla="*/ 1293498 h 2060264"/>
                <a:gd name="connsiteX5" fmla="*/ 2298700 w 2298700"/>
                <a:gd name="connsiteY5" fmla="*/ 1293498 h 2060264"/>
                <a:gd name="connsiteX6" fmla="*/ 2298700 w 2298700"/>
                <a:gd name="connsiteY6" fmla="*/ 2060264 h 2060264"/>
                <a:gd name="connsiteX7" fmla="*/ 0 w 2298700"/>
                <a:gd name="connsiteY7" fmla="*/ 2060264 h 2060264"/>
                <a:gd name="connsiteX8" fmla="*/ 0 w 2298700"/>
                <a:gd name="connsiteY8" fmla="*/ 0 h 2060264"/>
                <a:gd name="connsiteX9" fmla="*/ 2298700 w 2298700"/>
                <a:gd name="connsiteY9" fmla="*/ 0 h 2060264"/>
                <a:gd name="connsiteX10" fmla="*/ 2298700 w 2298700"/>
                <a:gd name="connsiteY10" fmla="*/ 498664 h 2060264"/>
                <a:gd name="connsiteX11" fmla="*/ 2268600 w 2298700"/>
                <a:gd name="connsiteY11" fmla="*/ 498664 h 2060264"/>
                <a:gd name="connsiteX12" fmla="*/ 2268600 w 2298700"/>
                <a:gd name="connsiteY12" fmla="*/ 30100 h 2060264"/>
                <a:gd name="connsiteX13" fmla="*/ 30100 w 2298700"/>
                <a:gd name="connsiteY13" fmla="*/ 30100 h 2060264"/>
                <a:gd name="connsiteX14" fmla="*/ 30100 w 2298700"/>
                <a:gd name="connsiteY14" fmla="*/ 498664 h 2060264"/>
                <a:gd name="connsiteX15" fmla="*/ 0 w 2298700"/>
                <a:gd name="connsiteY15" fmla="*/ 498664 h 206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98700" h="2060264">
                  <a:moveTo>
                    <a:pt x="0" y="1293498"/>
                  </a:moveTo>
                  <a:lnTo>
                    <a:pt x="30100" y="1293498"/>
                  </a:lnTo>
                  <a:lnTo>
                    <a:pt x="30100" y="2030164"/>
                  </a:lnTo>
                  <a:lnTo>
                    <a:pt x="2268600" y="2030164"/>
                  </a:lnTo>
                  <a:lnTo>
                    <a:pt x="2268600" y="1293498"/>
                  </a:lnTo>
                  <a:lnTo>
                    <a:pt x="2298700" y="1293498"/>
                  </a:lnTo>
                  <a:lnTo>
                    <a:pt x="2298700" y="2060264"/>
                  </a:lnTo>
                  <a:lnTo>
                    <a:pt x="0" y="2060264"/>
                  </a:lnTo>
                  <a:close/>
                  <a:moveTo>
                    <a:pt x="0" y="0"/>
                  </a:moveTo>
                  <a:lnTo>
                    <a:pt x="2298700" y="0"/>
                  </a:lnTo>
                  <a:lnTo>
                    <a:pt x="2298700" y="498664"/>
                  </a:lnTo>
                  <a:lnTo>
                    <a:pt x="2268600" y="498664"/>
                  </a:lnTo>
                  <a:lnTo>
                    <a:pt x="2268600" y="30100"/>
                  </a:lnTo>
                  <a:lnTo>
                    <a:pt x="30100" y="30100"/>
                  </a:lnTo>
                  <a:lnTo>
                    <a:pt x="30100" y="498664"/>
                  </a:lnTo>
                  <a:lnTo>
                    <a:pt x="0" y="498664"/>
                  </a:lnTo>
                  <a:close/>
                </a:path>
              </a:pathLst>
            </a:custGeom>
            <a:solidFill>
              <a:srgbClr val="FFFCE4"/>
            </a:solidFill>
            <a:ln>
              <a:solidFill>
                <a:srgbClr val="FFFC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402"/>
              <a:endParaRPr lang="zh-CN" altLang="en-US" sz="2398" dirty="0">
                <a:solidFill>
                  <a:schemeClr val="bg2">
                    <a:lumMod val="25000"/>
                  </a:schemeClr>
                </a:solidFill>
                <a:latin typeface="Source Han Sans CN"/>
                <a:ea typeface="等线" panose="02010600030101010101" pitchFamily="2" charset="-122"/>
                <a:sym typeface="Source Han Sans CN"/>
              </a:endParaRPr>
            </a:p>
          </p:txBody>
        </p:sp>
        <p:sp>
          <p:nvSpPr>
            <p:cNvPr id="37" name="TextBox 38">
              <a:extLst>
                <a:ext uri="{FF2B5EF4-FFF2-40B4-BE49-F238E27FC236}">
                  <a16:creationId xmlns:a16="http://schemas.microsoft.com/office/drawing/2014/main" id="{E2B20007-E108-4865-92D1-36830BDE7BCD}"/>
                </a:ext>
              </a:extLst>
            </p:cNvPr>
            <p:cNvSpPr txBox="1"/>
            <p:nvPr/>
          </p:nvSpPr>
          <p:spPr>
            <a:xfrm>
              <a:off x="614041" y="2791641"/>
              <a:ext cx="870226" cy="584775"/>
            </a:xfrm>
            <a:prstGeom prst="rect">
              <a:avLst/>
            </a:prstGeom>
            <a:noFill/>
          </p:spPr>
          <p:txBody>
            <a:bodyPr wrap="square" rtlCol="0" anchor="t" anchorCtr="1">
              <a:spAutoFit/>
            </a:bodyPr>
            <a:lstStyle/>
            <a:p>
              <a:pPr algn="ctr"/>
              <a:r>
                <a:rPr lang="en-US" altLang="zh-CN" sz="3200" b="1" spc="600" dirty="0">
                  <a:solidFill>
                    <a:srgbClr val="FFFCE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S Chinese Bold" panose="020B0800000000000000" pitchFamily="34" charset="-122"/>
                  <a:ea typeface="Noto Sans S Chinese Bold" panose="020B0800000000000000" pitchFamily="34" charset="-122"/>
                  <a:cs typeface="Poppins SemiBold" charset="0"/>
                </a:rPr>
                <a:t>01</a:t>
              </a:r>
              <a:endParaRPr lang="zh-CN" altLang="en-US" sz="1000" b="1" cap="all" spc="600" dirty="0">
                <a:solidFill>
                  <a:srgbClr val="FFFC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S Chinese Bold" panose="020B0800000000000000" pitchFamily="34" charset="-122"/>
                <a:ea typeface="Noto Sans S Chinese Bold" panose="020B0800000000000000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38" name="任意多边形 2">
              <a:extLst>
                <a:ext uri="{FF2B5EF4-FFF2-40B4-BE49-F238E27FC236}">
                  <a16:creationId xmlns:a16="http://schemas.microsoft.com/office/drawing/2014/main" id="{049E5C28-97BE-4338-8C41-611C6385FB1A}"/>
                </a:ext>
              </a:extLst>
            </p:cNvPr>
            <p:cNvSpPr/>
            <p:nvPr/>
          </p:nvSpPr>
          <p:spPr>
            <a:xfrm>
              <a:off x="588917" y="3913990"/>
              <a:ext cx="895350" cy="729720"/>
            </a:xfrm>
            <a:custGeom>
              <a:avLst/>
              <a:gdLst>
                <a:gd name="connsiteX0" fmla="*/ 0 w 2298700"/>
                <a:gd name="connsiteY0" fmla="*/ 1293498 h 2060264"/>
                <a:gd name="connsiteX1" fmla="*/ 30100 w 2298700"/>
                <a:gd name="connsiteY1" fmla="*/ 1293498 h 2060264"/>
                <a:gd name="connsiteX2" fmla="*/ 30100 w 2298700"/>
                <a:gd name="connsiteY2" fmla="*/ 2030164 h 2060264"/>
                <a:gd name="connsiteX3" fmla="*/ 2268600 w 2298700"/>
                <a:gd name="connsiteY3" fmla="*/ 2030164 h 2060264"/>
                <a:gd name="connsiteX4" fmla="*/ 2268600 w 2298700"/>
                <a:gd name="connsiteY4" fmla="*/ 1293498 h 2060264"/>
                <a:gd name="connsiteX5" fmla="*/ 2298700 w 2298700"/>
                <a:gd name="connsiteY5" fmla="*/ 1293498 h 2060264"/>
                <a:gd name="connsiteX6" fmla="*/ 2298700 w 2298700"/>
                <a:gd name="connsiteY6" fmla="*/ 2060264 h 2060264"/>
                <a:gd name="connsiteX7" fmla="*/ 0 w 2298700"/>
                <a:gd name="connsiteY7" fmla="*/ 2060264 h 2060264"/>
                <a:gd name="connsiteX8" fmla="*/ 0 w 2298700"/>
                <a:gd name="connsiteY8" fmla="*/ 0 h 2060264"/>
                <a:gd name="connsiteX9" fmla="*/ 2298700 w 2298700"/>
                <a:gd name="connsiteY9" fmla="*/ 0 h 2060264"/>
                <a:gd name="connsiteX10" fmla="*/ 2298700 w 2298700"/>
                <a:gd name="connsiteY10" fmla="*/ 498664 h 2060264"/>
                <a:gd name="connsiteX11" fmla="*/ 2268600 w 2298700"/>
                <a:gd name="connsiteY11" fmla="*/ 498664 h 2060264"/>
                <a:gd name="connsiteX12" fmla="*/ 2268600 w 2298700"/>
                <a:gd name="connsiteY12" fmla="*/ 30100 h 2060264"/>
                <a:gd name="connsiteX13" fmla="*/ 30100 w 2298700"/>
                <a:gd name="connsiteY13" fmla="*/ 30100 h 2060264"/>
                <a:gd name="connsiteX14" fmla="*/ 30100 w 2298700"/>
                <a:gd name="connsiteY14" fmla="*/ 498664 h 2060264"/>
                <a:gd name="connsiteX15" fmla="*/ 0 w 2298700"/>
                <a:gd name="connsiteY15" fmla="*/ 498664 h 206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98700" h="2060264">
                  <a:moveTo>
                    <a:pt x="0" y="1293498"/>
                  </a:moveTo>
                  <a:lnTo>
                    <a:pt x="30100" y="1293498"/>
                  </a:lnTo>
                  <a:lnTo>
                    <a:pt x="30100" y="2030164"/>
                  </a:lnTo>
                  <a:lnTo>
                    <a:pt x="2268600" y="2030164"/>
                  </a:lnTo>
                  <a:lnTo>
                    <a:pt x="2268600" y="1293498"/>
                  </a:lnTo>
                  <a:lnTo>
                    <a:pt x="2298700" y="1293498"/>
                  </a:lnTo>
                  <a:lnTo>
                    <a:pt x="2298700" y="2060264"/>
                  </a:lnTo>
                  <a:lnTo>
                    <a:pt x="0" y="2060264"/>
                  </a:lnTo>
                  <a:close/>
                  <a:moveTo>
                    <a:pt x="0" y="0"/>
                  </a:moveTo>
                  <a:lnTo>
                    <a:pt x="2298700" y="0"/>
                  </a:lnTo>
                  <a:lnTo>
                    <a:pt x="2298700" y="498664"/>
                  </a:lnTo>
                  <a:lnTo>
                    <a:pt x="2268600" y="498664"/>
                  </a:lnTo>
                  <a:lnTo>
                    <a:pt x="2268600" y="30100"/>
                  </a:lnTo>
                  <a:lnTo>
                    <a:pt x="30100" y="30100"/>
                  </a:lnTo>
                  <a:lnTo>
                    <a:pt x="30100" y="498664"/>
                  </a:lnTo>
                  <a:lnTo>
                    <a:pt x="0" y="498664"/>
                  </a:lnTo>
                  <a:close/>
                </a:path>
              </a:pathLst>
            </a:custGeom>
            <a:solidFill>
              <a:srgbClr val="FFFCE4"/>
            </a:solidFill>
            <a:ln>
              <a:solidFill>
                <a:srgbClr val="FFFC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402"/>
              <a:endParaRPr lang="zh-CN" altLang="en-US" sz="2398" dirty="0">
                <a:solidFill>
                  <a:schemeClr val="bg2">
                    <a:lumMod val="25000"/>
                  </a:schemeClr>
                </a:solidFill>
                <a:latin typeface="Source Han Sans CN"/>
                <a:ea typeface="等线" panose="02010600030101010101" pitchFamily="2" charset="-122"/>
                <a:sym typeface="Source Han Sans CN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C593E8-CC16-42F9-BC7E-E3191C8C566A}"/>
                </a:ext>
              </a:extLst>
            </p:cNvPr>
            <p:cNvSpPr txBox="1"/>
            <p:nvPr/>
          </p:nvSpPr>
          <p:spPr>
            <a:xfrm>
              <a:off x="614041" y="4045417"/>
              <a:ext cx="870226" cy="584775"/>
            </a:xfrm>
            <a:prstGeom prst="rect">
              <a:avLst/>
            </a:prstGeom>
            <a:noFill/>
          </p:spPr>
          <p:txBody>
            <a:bodyPr wrap="square" rtlCol="0" anchor="t" anchorCtr="1">
              <a:spAutoFit/>
            </a:bodyPr>
            <a:lstStyle/>
            <a:p>
              <a:pPr algn="ctr"/>
              <a:r>
                <a:rPr lang="en-US" altLang="zh-CN" sz="3200" b="1" spc="600" dirty="0">
                  <a:solidFill>
                    <a:srgbClr val="FFFCE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S Chinese Bold" panose="020B0800000000000000" pitchFamily="34" charset="-122"/>
                  <a:ea typeface="Noto Sans S Chinese Bold" panose="020B0800000000000000" pitchFamily="34" charset="-122"/>
                  <a:cs typeface="Poppins SemiBold" charset="0"/>
                </a:rPr>
                <a:t>02</a:t>
              </a:r>
              <a:endParaRPr lang="zh-CN" altLang="en-US" sz="1000" b="1" cap="all" spc="600" dirty="0">
                <a:solidFill>
                  <a:srgbClr val="FFFC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S Chinese Bold" panose="020B0800000000000000" pitchFamily="34" charset="-122"/>
                <a:ea typeface="Noto Sans S Chinese Bold" panose="020B0800000000000000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40" name="任意多边形 2">
              <a:extLst>
                <a:ext uri="{FF2B5EF4-FFF2-40B4-BE49-F238E27FC236}">
                  <a16:creationId xmlns:a16="http://schemas.microsoft.com/office/drawing/2014/main" id="{CA55D1E0-B734-431C-B1C4-31CA926C93F4}"/>
                </a:ext>
              </a:extLst>
            </p:cNvPr>
            <p:cNvSpPr/>
            <p:nvPr/>
          </p:nvSpPr>
          <p:spPr>
            <a:xfrm>
              <a:off x="6330146" y="3902977"/>
              <a:ext cx="895350" cy="729720"/>
            </a:xfrm>
            <a:custGeom>
              <a:avLst/>
              <a:gdLst>
                <a:gd name="connsiteX0" fmla="*/ 0 w 2298700"/>
                <a:gd name="connsiteY0" fmla="*/ 1293498 h 2060264"/>
                <a:gd name="connsiteX1" fmla="*/ 30100 w 2298700"/>
                <a:gd name="connsiteY1" fmla="*/ 1293498 h 2060264"/>
                <a:gd name="connsiteX2" fmla="*/ 30100 w 2298700"/>
                <a:gd name="connsiteY2" fmla="*/ 2030164 h 2060264"/>
                <a:gd name="connsiteX3" fmla="*/ 2268600 w 2298700"/>
                <a:gd name="connsiteY3" fmla="*/ 2030164 h 2060264"/>
                <a:gd name="connsiteX4" fmla="*/ 2268600 w 2298700"/>
                <a:gd name="connsiteY4" fmla="*/ 1293498 h 2060264"/>
                <a:gd name="connsiteX5" fmla="*/ 2298700 w 2298700"/>
                <a:gd name="connsiteY5" fmla="*/ 1293498 h 2060264"/>
                <a:gd name="connsiteX6" fmla="*/ 2298700 w 2298700"/>
                <a:gd name="connsiteY6" fmla="*/ 2060264 h 2060264"/>
                <a:gd name="connsiteX7" fmla="*/ 0 w 2298700"/>
                <a:gd name="connsiteY7" fmla="*/ 2060264 h 2060264"/>
                <a:gd name="connsiteX8" fmla="*/ 0 w 2298700"/>
                <a:gd name="connsiteY8" fmla="*/ 0 h 2060264"/>
                <a:gd name="connsiteX9" fmla="*/ 2298700 w 2298700"/>
                <a:gd name="connsiteY9" fmla="*/ 0 h 2060264"/>
                <a:gd name="connsiteX10" fmla="*/ 2298700 w 2298700"/>
                <a:gd name="connsiteY10" fmla="*/ 498664 h 2060264"/>
                <a:gd name="connsiteX11" fmla="*/ 2268600 w 2298700"/>
                <a:gd name="connsiteY11" fmla="*/ 498664 h 2060264"/>
                <a:gd name="connsiteX12" fmla="*/ 2268600 w 2298700"/>
                <a:gd name="connsiteY12" fmla="*/ 30100 h 2060264"/>
                <a:gd name="connsiteX13" fmla="*/ 30100 w 2298700"/>
                <a:gd name="connsiteY13" fmla="*/ 30100 h 2060264"/>
                <a:gd name="connsiteX14" fmla="*/ 30100 w 2298700"/>
                <a:gd name="connsiteY14" fmla="*/ 498664 h 2060264"/>
                <a:gd name="connsiteX15" fmla="*/ 0 w 2298700"/>
                <a:gd name="connsiteY15" fmla="*/ 498664 h 206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98700" h="2060264">
                  <a:moveTo>
                    <a:pt x="0" y="1293498"/>
                  </a:moveTo>
                  <a:lnTo>
                    <a:pt x="30100" y="1293498"/>
                  </a:lnTo>
                  <a:lnTo>
                    <a:pt x="30100" y="2030164"/>
                  </a:lnTo>
                  <a:lnTo>
                    <a:pt x="2268600" y="2030164"/>
                  </a:lnTo>
                  <a:lnTo>
                    <a:pt x="2268600" y="1293498"/>
                  </a:lnTo>
                  <a:lnTo>
                    <a:pt x="2298700" y="1293498"/>
                  </a:lnTo>
                  <a:lnTo>
                    <a:pt x="2298700" y="2060264"/>
                  </a:lnTo>
                  <a:lnTo>
                    <a:pt x="0" y="2060264"/>
                  </a:lnTo>
                  <a:close/>
                  <a:moveTo>
                    <a:pt x="0" y="0"/>
                  </a:moveTo>
                  <a:lnTo>
                    <a:pt x="2298700" y="0"/>
                  </a:lnTo>
                  <a:lnTo>
                    <a:pt x="2298700" y="498664"/>
                  </a:lnTo>
                  <a:lnTo>
                    <a:pt x="2268600" y="498664"/>
                  </a:lnTo>
                  <a:lnTo>
                    <a:pt x="2268600" y="30100"/>
                  </a:lnTo>
                  <a:lnTo>
                    <a:pt x="30100" y="30100"/>
                  </a:lnTo>
                  <a:lnTo>
                    <a:pt x="30100" y="498664"/>
                  </a:lnTo>
                  <a:lnTo>
                    <a:pt x="0" y="498664"/>
                  </a:lnTo>
                  <a:close/>
                </a:path>
              </a:pathLst>
            </a:custGeom>
            <a:solidFill>
              <a:srgbClr val="FFFCE4"/>
            </a:solidFill>
            <a:ln>
              <a:solidFill>
                <a:srgbClr val="FFFC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402"/>
              <a:endParaRPr lang="zh-CN" altLang="en-US" sz="2398" dirty="0">
                <a:solidFill>
                  <a:schemeClr val="bg2">
                    <a:lumMod val="25000"/>
                  </a:schemeClr>
                </a:solidFill>
                <a:latin typeface="Source Han Sans CN"/>
                <a:ea typeface="等线" panose="02010600030101010101" pitchFamily="2" charset="-122"/>
                <a:sym typeface="Source Han Sans CN"/>
              </a:endParaRPr>
            </a:p>
          </p:txBody>
        </p:sp>
        <p:sp>
          <p:nvSpPr>
            <p:cNvPr id="41" name="TextBox 38">
              <a:extLst>
                <a:ext uri="{FF2B5EF4-FFF2-40B4-BE49-F238E27FC236}">
                  <a16:creationId xmlns:a16="http://schemas.microsoft.com/office/drawing/2014/main" id="{9B843316-7C25-4C3A-B2FB-0DE28CF42C47}"/>
                </a:ext>
              </a:extLst>
            </p:cNvPr>
            <p:cNvSpPr txBox="1"/>
            <p:nvPr/>
          </p:nvSpPr>
          <p:spPr>
            <a:xfrm>
              <a:off x="6355270" y="4034404"/>
              <a:ext cx="870226" cy="584775"/>
            </a:xfrm>
            <a:prstGeom prst="rect">
              <a:avLst/>
            </a:prstGeom>
            <a:noFill/>
          </p:spPr>
          <p:txBody>
            <a:bodyPr wrap="square" rtlCol="0" anchor="t" anchorCtr="1">
              <a:spAutoFit/>
            </a:bodyPr>
            <a:lstStyle/>
            <a:p>
              <a:pPr algn="ctr"/>
              <a:r>
                <a:rPr lang="en-US" altLang="zh-CN" sz="3200" b="1" spc="600" dirty="0">
                  <a:solidFill>
                    <a:srgbClr val="FFDD0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S Chinese Bold" panose="020B0800000000000000" pitchFamily="34" charset="-122"/>
                  <a:ea typeface="Noto Sans S Chinese Bold" panose="020B0800000000000000" pitchFamily="34" charset="-122"/>
                  <a:cs typeface="Poppins SemiBold" charset="0"/>
                </a:rPr>
                <a:t>05</a:t>
              </a:r>
              <a:endParaRPr lang="zh-CN" altLang="en-US" sz="1000" b="1" cap="all" spc="600" dirty="0">
                <a:solidFill>
                  <a:srgbClr val="FFDD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S Chinese Bold" panose="020B0800000000000000" pitchFamily="34" charset="-122"/>
                <a:ea typeface="Noto Sans S Chinese Bold" panose="020B0800000000000000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42" name="任意多边形 2">
              <a:extLst>
                <a:ext uri="{FF2B5EF4-FFF2-40B4-BE49-F238E27FC236}">
                  <a16:creationId xmlns:a16="http://schemas.microsoft.com/office/drawing/2014/main" id="{EF588EA8-DBAA-4ABB-9F41-ED6365075406}"/>
                </a:ext>
              </a:extLst>
            </p:cNvPr>
            <p:cNvSpPr/>
            <p:nvPr/>
          </p:nvSpPr>
          <p:spPr>
            <a:xfrm>
              <a:off x="6330146" y="2673948"/>
              <a:ext cx="895350" cy="729720"/>
            </a:xfrm>
            <a:custGeom>
              <a:avLst/>
              <a:gdLst>
                <a:gd name="connsiteX0" fmla="*/ 0 w 2298700"/>
                <a:gd name="connsiteY0" fmla="*/ 1293498 h 2060264"/>
                <a:gd name="connsiteX1" fmla="*/ 30100 w 2298700"/>
                <a:gd name="connsiteY1" fmla="*/ 1293498 h 2060264"/>
                <a:gd name="connsiteX2" fmla="*/ 30100 w 2298700"/>
                <a:gd name="connsiteY2" fmla="*/ 2030164 h 2060264"/>
                <a:gd name="connsiteX3" fmla="*/ 2268600 w 2298700"/>
                <a:gd name="connsiteY3" fmla="*/ 2030164 h 2060264"/>
                <a:gd name="connsiteX4" fmla="*/ 2268600 w 2298700"/>
                <a:gd name="connsiteY4" fmla="*/ 1293498 h 2060264"/>
                <a:gd name="connsiteX5" fmla="*/ 2298700 w 2298700"/>
                <a:gd name="connsiteY5" fmla="*/ 1293498 h 2060264"/>
                <a:gd name="connsiteX6" fmla="*/ 2298700 w 2298700"/>
                <a:gd name="connsiteY6" fmla="*/ 2060264 h 2060264"/>
                <a:gd name="connsiteX7" fmla="*/ 0 w 2298700"/>
                <a:gd name="connsiteY7" fmla="*/ 2060264 h 2060264"/>
                <a:gd name="connsiteX8" fmla="*/ 0 w 2298700"/>
                <a:gd name="connsiteY8" fmla="*/ 0 h 2060264"/>
                <a:gd name="connsiteX9" fmla="*/ 2298700 w 2298700"/>
                <a:gd name="connsiteY9" fmla="*/ 0 h 2060264"/>
                <a:gd name="connsiteX10" fmla="*/ 2298700 w 2298700"/>
                <a:gd name="connsiteY10" fmla="*/ 498664 h 2060264"/>
                <a:gd name="connsiteX11" fmla="*/ 2268600 w 2298700"/>
                <a:gd name="connsiteY11" fmla="*/ 498664 h 2060264"/>
                <a:gd name="connsiteX12" fmla="*/ 2268600 w 2298700"/>
                <a:gd name="connsiteY12" fmla="*/ 30100 h 2060264"/>
                <a:gd name="connsiteX13" fmla="*/ 30100 w 2298700"/>
                <a:gd name="connsiteY13" fmla="*/ 30100 h 2060264"/>
                <a:gd name="connsiteX14" fmla="*/ 30100 w 2298700"/>
                <a:gd name="connsiteY14" fmla="*/ 498664 h 2060264"/>
                <a:gd name="connsiteX15" fmla="*/ 0 w 2298700"/>
                <a:gd name="connsiteY15" fmla="*/ 498664 h 206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98700" h="2060264">
                  <a:moveTo>
                    <a:pt x="0" y="1293498"/>
                  </a:moveTo>
                  <a:lnTo>
                    <a:pt x="30100" y="1293498"/>
                  </a:lnTo>
                  <a:lnTo>
                    <a:pt x="30100" y="2030164"/>
                  </a:lnTo>
                  <a:lnTo>
                    <a:pt x="2268600" y="2030164"/>
                  </a:lnTo>
                  <a:lnTo>
                    <a:pt x="2268600" y="1293498"/>
                  </a:lnTo>
                  <a:lnTo>
                    <a:pt x="2298700" y="1293498"/>
                  </a:lnTo>
                  <a:lnTo>
                    <a:pt x="2298700" y="2060264"/>
                  </a:lnTo>
                  <a:lnTo>
                    <a:pt x="0" y="2060264"/>
                  </a:lnTo>
                  <a:close/>
                  <a:moveTo>
                    <a:pt x="0" y="0"/>
                  </a:moveTo>
                  <a:lnTo>
                    <a:pt x="2298700" y="0"/>
                  </a:lnTo>
                  <a:lnTo>
                    <a:pt x="2298700" y="498664"/>
                  </a:lnTo>
                  <a:lnTo>
                    <a:pt x="2268600" y="498664"/>
                  </a:lnTo>
                  <a:lnTo>
                    <a:pt x="2268600" y="30100"/>
                  </a:lnTo>
                  <a:lnTo>
                    <a:pt x="30100" y="30100"/>
                  </a:lnTo>
                  <a:lnTo>
                    <a:pt x="30100" y="498664"/>
                  </a:lnTo>
                  <a:lnTo>
                    <a:pt x="0" y="498664"/>
                  </a:lnTo>
                  <a:close/>
                </a:path>
              </a:pathLst>
            </a:custGeom>
            <a:solidFill>
              <a:srgbClr val="FFFCE4"/>
            </a:solidFill>
            <a:ln>
              <a:solidFill>
                <a:srgbClr val="FFFC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402"/>
              <a:endParaRPr lang="zh-CN" altLang="en-US" sz="2398" dirty="0">
                <a:solidFill>
                  <a:schemeClr val="bg2">
                    <a:lumMod val="25000"/>
                  </a:schemeClr>
                </a:solidFill>
                <a:latin typeface="Source Han Sans CN"/>
                <a:ea typeface="等线" panose="02010600030101010101" pitchFamily="2" charset="-122"/>
                <a:sym typeface="Source Han Sans CN"/>
              </a:endParaRPr>
            </a:p>
          </p:txBody>
        </p:sp>
        <p:sp>
          <p:nvSpPr>
            <p:cNvPr id="43" name="TextBox 38">
              <a:extLst>
                <a:ext uri="{FF2B5EF4-FFF2-40B4-BE49-F238E27FC236}">
                  <a16:creationId xmlns:a16="http://schemas.microsoft.com/office/drawing/2014/main" id="{17D43180-703C-47BD-8B81-3486678781B2}"/>
                </a:ext>
              </a:extLst>
            </p:cNvPr>
            <p:cNvSpPr txBox="1"/>
            <p:nvPr/>
          </p:nvSpPr>
          <p:spPr>
            <a:xfrm>
              <a:off x="6355270" y="2805375"/>
              <a:ext cx="870226" cy="584775"/>
            </a:xfrm>
            <a:prstGeom prst="rect">
              <a:avLst/>
            </a:prstGeom>
            <a:noFill/>
          </p:spPr>
          <p:txBody>
            <a:bodyPr wrap="square" rtlCol="0" anchor="t" anchorCtr="1">
              <a:spAutoFit/>
            </a:bodyPr>
            <a:lstStyle/>
            <a:p>
              <a:pPr algn="ctr"/>
              <a:r>
                <a:rPr lang="en-US" altLang="zh-CN" sz="3200" b="1" spc="600" dirty="0">
                  <a:solidFill>
                    <a:srgbClr val="FFDD0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S Chinese Bold" panose="020B0800000000000000" pitchFamily="34" charset="-122"/>
                  <a:ea typeface="Noto Sans S Chinese Bold" panose="020B0800000000000000" pitchFamily="34" charset="-122"/>
                  <a:cs typeface="Poppins SemiBold" charset="0"/>
                </a:rPr>
                <a:t>04</a:t>
              </a:r>
              <a:endParaRPr lang="zh-CN" altLang="en-US" sz="1000" b="1" cap="all" spc="600" dirty="0">
                <a:solidFill>
                  <a:srgbClr val="FFDD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S Chinese Bold" panose="020B0800000000000000" pitchFamily="34" charset="-122"/>
                <a:ea typeface="Noto Sans S Chinese Bold" panose="020B0800000000000000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2" name="任意多边形 2">
              <a:extLst>
                <a:ext uri="{FF2B5EF4-FFF2-40B4-BE49-F238E27FC236}">
                  <a16:creationId xmlns:a16="http://schemas.microsoft.com/office/drawing/2014/main" id="{A0D93863-9CB0-CAB1-2243-A9B8010DDA39}"/>
                </a:ext>
              </a:extLst>
            </p:cNvPr>
            <p:cNvSpPr/>
            <p:nvPr/>
          </p:nvSpPr>
          <p:spPr>
            <a:xfrm>
              <a:off x="588917" y="5195902"/>
              <a:ext cx="895350" cy="729720"/>
            </a:xfrm>
            <a:custGeom>
              <a:avLst/>
              <a:gdLst>
                <a:gd name="connsiteX0" fmla="*/ 0 w 2298700"/>
                <a:gd name="connsiteY0" fmla="*/ 1293498 h 2060264"/>
                <a:gd name="connsiteX1" fmla="*/ 30100 w 2298700"/>
                <a:gd name="connsiteY1" fmla="*/ 1293498 h 2060264"/>
                <a:gd name="connsiteX2" fmla="*/ 30100 w 2298700"/>
                <a:gd name="connsiteY2" fmla="*/ 2030164 h 2060264"/>
                <a:gd name="connsiteX3" fmla="*/ 2268600 w 2298700"/>
                <a:gd name="connsiteY3" fmla="*/ 2030164 h 2060264"/>
                <a:gd name="connsiteX4" fmla="*/ 2268600 w 2298700"/>
                <a:gd name="connsiteY4" fmla="*/ 1293498 h 2060264"/>
                <a:gd name="connsiteX5" fmla="*/ 2298700 w 2298700"/>
                <a:gd name="connsiteY5" fmla="*/ 1293498 h 2060264"/>
                <a:gd name="connsiteX6" fmla="*/ 2298700 w 2298700"/>
                <a:gd name="connsiteY6" fmla="*/ 2060264 h 2060264"/>
                <a:gd name="connsiteX7" fmla="*/ 0 w 2298700"/>
                <a:gd name="connsiteY7" fmla="*/ 2060264 h 2060264"/>
                <a:gd name="connsiteX8" fmla="*/ 0 w 2298700"/>
                <a:gd name="connsiteY8" fmla="*/ 0 h 2060264"/>
                <a:gd name="connsiteX9" fmla="*/ 2298700 w 2298700"/>
                <a:gd name="connsiteY9" fmla="*/ 0 h 2060264"/>
                <a:gd name="connsiteX10" fmla="*/ 2298700 w 2298700"/>
                <a:gd name="connsiteY10" fmla="*/ 498664 h 2060264"/>
                <a:gd name="connsiteX11" fmla="*/ 2268600 w 2298700"/>
                <a:gd name="connsiteY11" fmla="*/ 498664 h 2060264"/>
                <a:gd name="connsiteX12" fmla="*/ 2268600 w 2298700"/>
                <a:gd name="connsiteY12" fmla="*/ 30100 h 2060264"/>
                <a:gd name="connsiteX13" fmla="*/ 30100 w 2298700"/>
                <a:gd name="connsiteY13" fmla="*/ 30100 h 2060264"/>
                <a:gd name="connsiteX14" fmla="*/ 30100 w 2298700"/>
                <a:gd name="connsiteY14" fmla="*/ 498664 h 2060264"/>
                <a:gd name="connsiteX15" fmla="*/ 0 w 2298700"/>
                <a:gd name="connsiteY15" fmla="*/ 498664 h 206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98700" h="2060264">
                  <a:moveTo>
                    <a:pt x="0" y="1293498"/>
                  </a:moveTo>
                  <a:lnTo>
                    <a:pt x="30100" y="1293498"/>
                  </a:lnTo>
                  <a:lnTo>
                    <a:pt x="30100" y="2030164"/>
                  </a:lnTo>
                  <a:lnTo>
                    <a:pt x="2268600" y="2030164"/>
                  </a:lnTo>
                  <a:lnTo>
                    <a:pt x="2268600" y="1293498"/>
                  </a:lnTo>
                  <a:lnTo>
                    <a:pt x="2298700" y="1293498"/>
                  </a:lnTo>
                  <a:lnTo>
                    <a:pt x="2298700" y="2060264"/>
                  </a:lnTo>
                  <a:lnTo>
                    <a:pt x="0" y="2060264"/>
                  </a:lnTo>
                  <a:close/>
                  <a:moveTo>
                    <a:pt x="0" y="0"/>
                  </a:moveTo>
                  <a:lnTo>
                    <a:pt x="2298700" y="0"/>
                  </a:lnTo>
                  <a:lnTo>
                    <a:pt x="2298700" y="498664"/>
                  </a:lnTo>
                  <a:lnTo>
                    <a:pt x="2268600" y="498664"/>
                  </a:lnTo>
                  <a:lnTo>
                    <a:pt x="2268600" y="30100"/>
                  </a:lnTo>
                  <a:lnTo>
                    <a:pt x="30100" y="30100"/>
                  </a:lnTo>
                  <a:lnTo>
                    <a:pt x="30100" y="498664"/>
                  </a:lnTo>
                  <a:lnTo>
                    <a:pt x="0" y="498664"/>
                  </a:lnTo>
                  <a:close/>
                </a:path>
              </a:pathLst>
            </a:custGeom>
            <a:solidFill>
              <a:srgbClr val="FFFCE4"/>
            </a:solidFill>
            <a:ln>
              <a:solidFill>
                <a:srgbClr val="FFFC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402"/>
              <a:endParaRPr lang="zh-CN" altLang="en-US" sz="2398" dirty="0">
                <a:solidFill>
                  <a:schemeClr val="bg2">
                    <a:lumMod val="25000"/>
                  </a:schemeClr>
                </a:solidFill>
                <a:latin typeface="Source Han Sans CN"/>
                <a:ea typeface="等线" panose="02010600030101010101" pitchFamily="2" charset="-122"/>
                <a:sym typeface="Source Han Sans CN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F812EE-EEC0-ABBB-0C0B-7FAA81AE417E}"/>
                </a:ext>
              </a:extLst>
            </p:cNvPr>
            <p:cNvSpPr txBox="1"/>
            <p:nvPr/>
          </p:nvSpPr>
          <p:spPr>
            <a:xfrm>
              <a:off x="614041" y="5327329"/>
              <a:ext cx="870226" cy="584775"/>
            </a:xfrm>
            <a:prstGeom prst="rect">
              <a:avLst/>
            </a:prstGeom>
            <a:noFill/>
          </p:spPr>
          <p:txBody>
            <a:bodyPr wrap="square" rtlCol="0" anchor="t" anchorCtr="1">
              <a:spAutoFit/>
            </a:bodyPr>
            <a:lstStyle/>
            <a:p>
              <a:pPr algn="ctr"/>
              <a:r>
                <a:rPr lang="en-US" altLang="zh-CN" sz="3200" b="1" spc="600" dirty="0">
                  <a:solidFill>
                    <a:srgbClr val="FFFCE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S Chinese Bold" panose="020B0800000000000000" pitchFamily="34" charset="-122"/>
                  <a:ea typeface="Noto Sans S Chinese Bold" panose="020B0800000000000000" pitchFamily="34" charset="-122"/>
                  <a:cs typeface="Poppins SemiBold" charset="0"/>
                </a:rPr>
                <a:t>03</a:t>
              </a:r>
              <a:endParaRPr lang="zh-CN" altLang="en-US" sz="1000" b="1" cap="all" spc="600" dirty="0">
                <a:solidFill>
                  <a:srgbClr val="FFFC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S Chinese Bold" panose="020B0800000000000000" pitchFamily="34" charset="-122"/>
                <a:ea typeface="Noto Sans S Chinese Bold" panose="020B0800000000000000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4" name="TextBox 38">
              <a:extLst>
                <a:ext uri="{FF2B5EF4-FFF2-40B4-BE49-F238E27FC236}">
                  <a16:creationId xmlns:a16="http://schemas.microsoft.com/office/drawing/2014/main" id="{7F540C62-D944-E472-9296-0DF144AFD418}"/>
                </a:ext>
              </a:extLst>
            </p:cNvPr>
            <p:cNvSpPr txBox="1"/>
            <p:nvPr/>
          </p:nvSpPr>
          <p:spPr>
            <a:xfrm>
              <a:off x="7672451" y="3911293"/>
              <a:ext cx="2895857" cy="707886"/>
            </a:xfrm>
            <a:prstGeom prst="rect">
              <a:avLst/>
            </a:prstGeom>
            <a:noFill/>
          </p:spPr>
          <p:txBody>
            <a:bodyPr wrap="none" rtlCol="0" anchor="t" anchorCtr="1">
              <a:spAutoFit/>
            </a:bodyPr>
            <a:lstStyle/>
            <a:p>
              <a:pPr lvl="0" algn="ctr"/>
              <a:r>
                <a:rPr lang="en-US" altLang="zh-CN" sz="2000" b="1" spc="600" dirty="0">
                  <a:solidFill>
                    <a:schemeClr val="bg2">
                      <a:lumMod val="2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  <a:cs typeface="Poppins SemiBold" charset="0"/>
                </a:rPr>
                <a:t>DATA</a:t>
              </a:r>
            </a:p>
            <a:p>
              <a:pPr lvl="0" algn="ctr"/>
              <a:r>
                <a:rPr lang="en-US" altLang="zh-CN" sz="2000" b="1" spc="600" dirty="0">
                  <a:solidFill>
                    <a:schemeClr val="bg2">
                      <a:lumMod val="2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  <a:cs typeface="Poppins SemiBold" charset="0"/>
                </a:rPr>
                <a:t>PREPARATION</a:t>
              </a:r>
            </a:p>
          </p:txBody>
        </p:sp>
        <p:sp>
          <p:nvSpPr>
            <p:cNvPr id="7" name="任意多边形 2">
              <a:extLst>
                <a:ext uri="{FF2B5EF4-FFF2-40B4-BE49-F238E27FC236}">
                  <a16:creationId xmlns:a16="http://schemas.microsoft.com/office/drawing/2014/main" id="{F8DF40F8-4F49-927D-9EEE-7193FB034227}"/>
                </a:ext>
              </a:extLst>
            </p:cNvPr>
            <p:cNvSpPr/>
            <p:nvPr/>
          </p:nvSpPr>
          <p:spPr>
            <a:xfrm>
              <a:off x="6305022" y="5195902"/>
              <a:ext cx="895350" cy="729720"/>
            </a:xfrm>
            <a:custGeom>
              <a:avLst/>
              <a:gdLst>
                <a:gd name="connsiteX0" fmla="*/ 0 w 2298700"/>
                <a:gd name="connsiteY0" fmla="*/ 1293498 h 2060264"/>
                <a:gd name="connsiteX1" fmla="*/ 30100 w 2298700"/>
                <a:gd name="connsiteY1" fmla="*/ 1293498 h 2060264"/>
                <a:gd name="connsiteX2" fmla="*/ 30100 w 2298700"/>
                <a:gd name="connsiteY2" fmla="*/ 2030164 h 2060264"/>
                <a:gd name="connsiteX3" fmla="*/ 2268600 w 2298700"/>
                <a:gd name="connsiteY3" fmla="*/ 2030164 h 2060264"/>
                <a:gd name="connsiteX4" fmla="*/ 2268600 w 2298700"/>
                <a:gd name="connsiteY4" fmla="*/ 1293498 h 2060264"/>
                <a:gd name="connsiteX5" fmla="*/ 2298700 w 2298700"/>
                <a:gd name="connsiteY5" fmla="*/ 1293498 h 2060264"/>
                <a:gd name="connsiteX6" fmla="*/ 2298700 w 2298700"/>
                <a:gd name="connsiteY6" fmla="*/ 2060264 h 2060264"/>
                <a:gd name="connsiteX7" fmla="*/ 0 w 2298700"/>
                <a:gd name="connsiteY7" fmla="*/ 2060264 h 2060264"/>
                <a:gd name="connsiteX8" fmla="*/ 0 w 2298700"/>
                <a:gd name="connsiteY8" fmla="*/ 0 h 2060264"/>
                <a:gd name="connsiteX9" fmla="*/ 2298700 w 2298700"/>
                <a:gd name="connsiteY9" fmla="*/ 0 h 2060264"/>
                <a:gd name="connsiteX10" fmla="*/ 2298700 w 2298700"/>
                <a:gd name="connsiteY10" fmla="*/ 498664 h 2060264"/>
                <a:gd name="connsiteX11" fmla="*/ 2268600 w 2298700"/>
                <a:gd name="connsiteY11" fmla="*/ 498664 h 2060264"/>
                <a:gd name="connsiteX12" fmla="*/ 2268600 w 2298700"/>
                <a:gd name="connsiteY12" fmla="*/ 30100 h 2060264"/>
                <a:gd name="connsiteX13" fmla="*/ 30100 w 2298700"/>
                <a:gd name="connsiteY13" fmla="*/ 30100 h 2060264"/>
                <a:gd name="connsiteX14" fmla="*/ 30100 w 2298700"/>
                <a:gd name="connsiteY14" fmla="*/ 498664 h 2060264"/>
                <a:gd name="connsiteX15" fmla="*/ 0 w 2298700"/>
                <a:gd name="connsiteY15" fmla="*/ 498664 h 206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98700" h="2060264">
                  <a:moveTo>
                    <a:pt x="0" y="1293498"/>
                  </a:moveTo>
                  <a:lnTo>
                    <a:pt x="30100" y="1293498"/>
                  </a:lnTo>
                  <a:lnTo>
                    <a:pt x="30100" y="2030164"/>
                  </a:lnTo>
                  <a:lnTo>
                    <a:pt x="2268600" y="2030164"/>
                  </a:lnTo>
                  <a:lnTo>
                    <a:pt x="2268600" y="1293498"/>
                  </a:lnTo>
                  <a:lnTo>
                    <a:pt x="2298700" y="1293498"/>
                  </a:lnTo>
                  <a:lnTo>
                    <a:pt x="2298700" y="2060264"/>
                  </a:lnTo>
                  <a:lnTo>
                    <a:pt x="0" y="2060264"/>
                  </a:lnTo>
                  <a:close/>
                  <a:moveTo>
                    <a:pt x="0" y="0"/>
                  </a:moveTo>
                  <a:lnTo>
                    <a:pt x="2298700" y="0"/>
                  </a:lnTo>
                  <a:lnTo>
                    <a:pt x="2298700" y="498664"/>
                  </a:lnTo>
                  <a:lnTo>
                    <a:pt x="2268600" y="498664"/>
                  </a:lnTo>
                  <a:lnTo>
                    <a:pt x="2268600" y="30100"/>
                  </a:lnTo>
                  <a:lnTo>
                    <a:pt x="30100" y="30100"/>
                  </a:lnTo>
                  <a:lnTo>
                    <a:pt x="30100" y="498664"/>
                  </a:lnTo>
                  <a:lnTo>
                    <a:pt x="0" y="498664"/>
                  </a:lnTo>
                  <a:close/>
                </a:path>
              </a:pathLst>
            </a:custGeom>
            <a:solidFill>
              <a:srgbClr val="FFFCE4"/>
            </a:solidFill>
            <a:ln>
              <a:solidFill>
                <a:srgbClr val="FFFC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402"/>
              <a:endParaRPr lang="zh-CN" altLang="en-US" sz="2398" dirty="0">
                <a:solidFill>
                  <a:schemeClr val="bg2">
                    <a:lumMod val="25000"/>
                  </a:schemeClr>
                </a:solidFill>
                <a:latin typeface="Source Han Sans CN"/>
                <a:ea typeface="等线" panose="02010600030101010101" pitchFamily="2" charset="-122"/>
                <a:sym typeface="Source Han Sans CN"/>
              </a:endParaRPr>
            </a:p>
          </p:txBody>
        </p:sp>
        <p:sp>
          <p:nvSpPr>
            <p:cNvPr id="8" name="TextBox 38">
              <a:extLst>
                <a:ext uri="{FF2B5EF4-FFF2-40B4-BE49-F238E27FC236}">
                  <a16:creationId xmlns:a16="http://schemas.microsoft.com/office/drawing/2014/main" id="{29357044-66C6-E466-29ED-FA0F7B2A49D9}"/>
                </a:ext>
              </a:extLst>
            </p:cNvPr>
            <p:cNvSpPr txBox="1"/>
            <p:nvPr/>
          </p:nvSpPr>
          <p:spPr>
            <a:xfrm>
              <a:off x="6330146" y="5327329"/>
              <a:ext cx="870226" cy="584775"/>
            </a:xfrm>
            <a:prstGeom prst="rect">
              <a:avLst/>
            </a:prstGeom>
            <a:noFill/>
          </p:spPr>
          <p:txBody>
            <a:bodyPr wrap="square" rtlCol="0" anchor="t" anchorCtr="1">
              <a:spAutoFit/>
            </a:bodyPr>
            <a:lstStyle/>
            <a:p>
              <a:pPr algn="ctr"/>
              <a:r>
                <a:rPr lang="en-US" altLang="zh-CN" sz="3200" b="1" spc="600" dirty="0">
                  <a:solidFill>
                    <a:srgbClr val="FFDD0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S Chinese Bold" panose="020B0800000000000000" pitchFamily="34" charset="-122"/>
                  <a:ea typeface="Noto Sans S Chinese Bold" panose="020B0800000000000000" pitchFamily="34" charset="-122"/>
                  <a:cs typeface="Poppins SemiBold" charset="0"/>
                </a:rPr>
                <a:t>06</a:t>
              </a:r>
              <a:endParaRPr lang="zh-CN" altLang="en-US" sz="1000" b="1" cap="all" spc="600" dirty="0">
                <a:solidFill>
                  <a:srgbClr val="FFDD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S Chinese Bold" panose="020B0800000000000000" pitchFamily="34" charset="-122"/>
                <a:ea typeface="Noto Sans S Chinese Bold" panose="020B0800000000000000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10" name="TextBox 38">
              <a:extLst>
                <a:ext uri="{FF2B5EF4-FFF2-40B4-BE49-F238E27FC236}">
                  <a16:creationId xmlns:a16="http://schemas.microsoft.com/office/drawing/2014/main" id="{1B0F057A-D194-1BC1-9370-889CF0D71FBD}"/>
                </a:ext>
              </a:extLst>
            </p:cNvPr>
            <p:cNvSpPr txBox="1"/>
            <p:nvPr/>
          </p:nvSpPr>
          <p:spPr>
            <a:xfrm>
              <a:off x="7987696" y="5419661"/>
              <a:ext cx="2265365" cy="400110"/>
            </a:xfrm>
            <a:prstGeom prst="rect">
              <a:avLst/>
            </a:prstGeom>
            <a:noFill/>
          </p:spPr>
          <p:txBody>
            <a:bodyPr wrap="none" rtlCol="0" anchor="t" anchorCtr="1">
              <a:spAutoFit/>
            </a:bodyPr>
            <a:lstStyle/>
            <a:p>
              <a:pPr lvl="0" algn="ctr"/>
              <a:r>
                <a:rPr lang="en-US" altLang="zh-CN" sz="2000" b="1" spc="600" dirty="0">
                  <a:solidFill>
                    <a:schemeClr val="bg2">
                      <a:lumMod val="2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  <a:cs typeface="Poppins SemiBold" charset="0"/>
                </a:rPr>
                <a:t>MODELING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487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80F1D3-7650-4307-A001-0163AD37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8CA396-6CEC-3465-4850-6C9359FA3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143" y="0"/>
            <a:ext cx="10285714" cy="68579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069CA0-21B1-6F19-6C0C-C5E7A879E8A8}"/>
              </a:ext>
            </a:extLst>
          </p:cNvPr>
          <p:cNvSpPr/>
          <p:nvPr/>
        </p:nvSpPr>
        <p:spPr>
          <a:xfrm>
            <a:off x="0" y="0"/>
            <a:ext cx="953143" cy="6858000"/>
          </a:xfrm>
          <a:prstGeom prst="rect">
            <a:avLst/>
          </a:prstGeom>
          <a:solidFill>
            <a:srgbClr val="FFEE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EC0AD7-5FF0-3717-E9C9-9F22FB7389A9}"/>
              </a:ext>
            </a:extLst>
          </p:cNvPr>
          <p:cNvSpPr/>
          <p:nvPr/>
        </p:nvSpPr>
        <p:spPr>
          <a:xfrm>
            <a:off x="11234285" y="0"/>
            <a:ext cx="953143" cy="6858000"/>
          </a:xfrm>
          <a:prstGeom prst="rect">
            <a:avLst/>
          </a:prstGeom>
          <a:solidFill>
            <a:srgbClr val="B9A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9ADAE9-487F-7B87-D03C-D4737D281243}"/>
              </a:ext>
            </a:extLst>
          </p:cNvPr>
          <p:cNvSpPr txBox="1"/>
          <p:nvPr/>
        </p:nvSpPr>
        <p:spPr>
          <a:xfrm>
            <a:off x="3048" y="0"/>
            <a:ext cx="12188952" cy="6858000"/>
          </a:xfrm>
          <a:custGeom>
            <a:avLst/>
            <a:gdLst/>
            <a:ahLst/>
            <a:cxnLst/>
            <a:rect l="l" t="t" r="r" b="b"/>
            <a:pathLst>
              <a:path w="12188952" h="6858000">
                <a:moveTo>
                  <a:pt x="9881004" y="4751046"/>
                </a:moveTo>
                <a:cubicBezTo>
                  <a:pt x="10022202" y="4751629"/>
                  <a:pt x="10132226" y="4786082"/>
                  <a:pt x="10211077" y="4854404"/>
                </a:cubicBezTo>
                <a:cubicBezTo>
                  <a:pt x="10289928" y="4922726"/>
                  <a:pt x="10329988" y="5021420"/>
                  <a:pt x="10331258" y="5150484"/>
                </a:cubicBezTo>
                <a:cubicBezTo>
                  <a:pt x="10329988" y="5278435"/>
                  <a:pt x="10289928" y="5376810"/>
                  <a:pt x="10211077" y="5445609"/>
                </a:cubicBezTo>
                <a:cubicBezTo>
                  <a:pt x="10132226" y="5514408"/>
                  <a:pt x="10022202" y="5549179"/>
                  <a:pt x="9881004" y="5549921"/>
                </a:cubicBezTo>
                <a:cubicBezTo>
                  <a:pt x="9741447" y="5549179"/>
                  <a:pt x="9633851" y="5514408"/>
                  <a:pt x="9558215" y="5445609"/>
                </a:cubicBezTo>
                <a:cubicBezTo>
                  <a:pt x="9482580" y="5376810"/>
                  <a:pt x="9444312" y="5278435"/>
                  <a:pt x="9443412" y="5150484"/>
                </a:cubicBezTo>
                <a:cubicBezTo>
                  <a:pt x="9444312" y="5022533"/>
                  <a:pt x="9482580" y="4924157"/>
                  <a:pt x="9558215" y="4855358"/>
                </a:cubicBezTo>
                <a:cubicBezTo>
                  <a:pt x="9633851" y="4786559"/>
                  <a:pt x="9741447" y="4751788"/>
                  <a:pt x="9881004" y="4751046"/>
                </a:cubicBezTo>
                <a:close/>
                <a:moveTo>
                  <a:pt x="6717951" y="4519935"/>
                </a:moveTo>
                <a:lnTo>
                  <a:pt x="6717951" y="5875129"/>
                </a:lnTo>
                <a:lnTo>
                  <a:pt x="7101652" y="5875129"/>
                </a:lnTo>
                <a:lnTo>
                  <a:pt x="7101652" y="4519935"/>
                </a:lnTo>
                <a:close/>
                <a:moveTo>
                  <a:pt x="4279551" y="4519935"/>
                </a:moveTo>
                <a:lnTo>
                  <a:pt x="4279551" y="5875129"/>
                </a:lnTo>
                <a:lnTo>
                  <a:pt x="4663252" y="5875129"/>
                </a:lnTo>
                <a:lnTo>
                  <a:pt x="4663252" y="4519935"/>
                </a:lnTo>
                <a:close/>
                <a:moveTo>
                  <a:pt x="9797047" y="4484330"/>
                </a:moveTo>
                <a:cubicBezTo>
                  <a:pt x="9663268" y="4484028"/>
                  <a:pt x="9542515" y="4507494"/>
                  <a:pt x="9434791" y="4554725"/>
                </a:cubicBezTo>
                <a:cubicBezTo>
                  <a:pt x="9327066" y="4601957"/>
                  <a:pt x="9241390" y="4674767"/>
                  <a:pt x="9177758" y="4773155"/>
                </a:cubicBezTo>
                <a:cubicBezTo>
                  <a:pt x="9114126" y="4871542"/>
                  <a:pt x="9081558" y="4997319"/>
                  <a:pt x="9080055" y="5150484"/>
                </a:cubicBezTo>
                <a:cubicBezTo>
                  <a:pt x="9081558" y="5303332"/>
                  <a:pt x="9114126" y="5426910"/>
                  <a:pt x="9177758" y="5521216"/>
                </a:cubicBezTo>
                <a:cubicBezTo>
                  <a:pt x="9241390" y="5615521"/>
                  <a:pt x="9327068" y="5684250"/>
                  <a:pt x="9434791" y="5727401"/>
                </a:cubicBezTo>
                <a:cubicBezTo>
                  <a:pt x="9542515" y="5770552"/>
                  <a:pt x="9663268" y="5791820"/>
                  <a:pt x="9797047" y="5791204"/>
                </a:cubicBezTo>
                <a:cubicBezTo>
                  <a:pt x="9911110" y="5791046"/>
                  <a:pt x="10008000" y="5776759"/>
                  <a:pt x="10087716" y="5748345"/>
                </a:cubicBezTo>
                <a:cubicBezTo>
                  <a:pt x="10167432" y="5719930"/>
                  <a:pt x="10232519" y="5678340"/>
                  <a:pt x="10282977" y="5623575"/>
                </a:cubicBezTo>
                <a:lnTo>
                  <a:pt x="10282977" y="5748027"/>
                </a:lnTo>
                <a:cubicBezTo>
                  <a:pt x="10283666" y="5868804"/>
                  <a:pt x="10247942" y="5954912"/>
                  <a:pt x="10175806" y="6006352"/>
                </a:cubicBezTo>
                <a:cubicBezTo>
                  <a:pt x="10103669" y="6057790"/>
                  <a:pt x="9990985" y="6082821"/>
                  <a:pt x="9837754" y="6081444"/>
                </a:cubicBezTo>
                <a:cubicBezTo>
                  <a:pt x="9730316" y="6080542"/>
                  <a:pt x="9644346" y="6066434"/>
                  <a:pt x="9579841" y="6039118"/>
                </a:cubicBezTo>
                <a:cubicBezTo>
                  <a:pt x="9515336" y="6011801"/>
                  <a:pt x="9475796" y="5976688"/>
                  <a:pt x="9461220" y="5933778"/>
                </a:cubicBezTo>
                <a:lnTo>
                  <a:pt x="9100383" y="5933778"/>
                </a:lnTo>
                <a:cubicBezTo>
                  <a:pt x="9113924" y="6064546"/>
                  <a:pt x="9183398" y="6166038"/>
                  <a:pt x="9308804" y="6238256"/>
                </a:cubicBezTo>
                <a:cubicBezTo>
                  <a:pt x="9434208" y="6310474"/>
                  <a:pt x="9610526" y="6347109"/>
                  <a:pt x="9837754" y="6348160"/>
                </a:cubicBezTo>
                <a:cubicBezTo>
                  <a:pt x="9970530" y="6350547"/>
                  <a:pt x="10099833" y="6337870"/>
                  <a:pt x="10225662" y="6310127"/>
                </a:cubicBezTo>
                <a:cubicBezTo>
                  <a:pt x="10351491" y="6282385"/>
                  <a:pt x="10455694" y="6225253"/>
                  <a:pt x="10538273" y="6138732"/>
                </a:cubicBezTo>
                <a:cubicBezTo>
                  <a:pt x="10620851" y="6052211"/>
                  <a:pt x="10663653" y="5921976"/>
                  <a:pt x="10666679" y="5748027"/>
                </a:cubicBezTo>
                <a:lnTo>
                  <a:pt x="10666679" y="4519935"/>
                </a:lnTo>
                <a:lnTo>
                  <a:pt x="10282977" y="4519935"/>
                </a:lnTo>
                <a:lnTo>
                  <a:pt x="10282977" y="4697703"/>
                </a:lnTo>
                <a:cubicBezTo>
                  <a:pt x="10227908" y="4629913"/>
                  <a:pt x="10159323" y="4577522"/>
                  <a:pt x="10077221" y="4540531"/>
                </a:cubicBezTo>
                <a:cubicBezTo>
                  <a:pt x="9995120" y="4503540"/>
                  <a:pt x="9901729" y="4484807"/>
                  <a:pt x="9797047" y="4484330"/>
                </a:cubicBezTo>
                <a:close/>
                <a:moveTo>
                  <a:pt x="8303960" y="4484330"/>
                </a:moveTo>
                <a:cubicBezTo>
                  <a:pt x="8207384" y="4485616"/>
                  <a:pt x="8124330" y="4499133"/>
                  <a:pt x="8054799" y="4524882"/>
                </a:cubicBezTo>
                <a:cubicBezTo>
                  <a:pt x="7985269" y="4550630"/>
                  <a:pt x="7928601" y="4580895"/>
                  <a:pt x="7884797" y="4615676"/>
                </a:cubicBezTo>
                <a:cubicBezTo>
                  <a:pt x="7840993" y="4650457"/>
                  <a:pt x="7809393" y="4682039"/>
                  <a:pt x="7789995" y="4710422"/>
                </a:cubicBezTo>
                <a:lnTo>
                  <a:pt x="7789995" y="4519935"/>
                </a:lnTo>
                <a:lnTo>
                  <a:pt x="7403751" y="4519935"/>
                </a:lnTo>
                <a:lnTo>
                  <a:pt x="7403751" y="5875129"/>
                </a:lnTo>
                <a:lnTo>
                  <a:pt x="7789995" y="5875129"/>
                </a:lnTo>
                <a:lnTo>
                  <a:pt x="7789995" y="5074029"/>
                </a:lnTo>
                <a:cubicBezTo>
                  <a:pt x="7789465" y="4992436"/>
                  <a:pt x="7817241" y="4922286"/>
                  <a:pt x="7873324" y="4863582"/>
                </a:cubicBezTo>
                <a:cubicBezTo>
                  <a:pt x="7929406" y="4804876"/>
                  <a:pt x="8016975" y="4774146"/>
                  <a:pt x="8136031" y="4771392"/>
                </a:cubicBezTo>
                <a:cubicBezTo>
                  <a:pt x="8254556" y="4773829"/>
                  <a:pt x="8340005" y="4803923"/>
                  <a:pt x="8392375" y="4861674"/>
                </a:cubicBezTo>
                <a:cubicBezTo>
                  <a:pt x="8444746" y="4919425"/>
                  <a:pt x="8470401" y="4990210"/>
                  <a:pt x="8469340" y="5074029"/>
                </a:cubicBezTo>
                <a:lnTo>
                  <a:pt x="8469340" y="5875129"/>
                </a:lnTo>
                <a:lnTo>
                  <a:pt x="8855586" y="5875129"/>
                </a:lnTo>
                <a:lnTo>
                  <a:pt x="8855586" y="4977389"/>
                </a:lnTo>
                <a:cubicBezTo>
                  <a:pt x="8854372" y="4823376"/>
                  <a:pt x="8805976" y="4703065"/>
                  <a:pt x="8710400" y="4616457"/>
                </a:cubicBezTo>
                <a:cubicBezTo>
                  <a:pt x="8614822" y="4529850"/>
                  <a:pt x="8479342" y="4485807"/>
                  <a:pt x="8303960" y="4484330"/>
                </a:cubicBezTo>
                <a:close/>
                <a:moveTo>
                  <a:pt x="5865560" y="4484330"/>
                </a:moveTo>
                <a:cubicBezTo>
                  <a:pt x="5768983" y="4485616"/>
                  <a:pt x="5685930" y="4499133"/>
                  <a:pt x="5616400" y="4524882"/>
                </a:cubicBezTo>
                <a:cubicBezTo>
                  <a:pt x="5546869" y="4550630"/>
                  <a:pt x="5490201" y="4580895"/>
                  <a:pt x="5446397" y="4615676"/>
                </a:cubicBezTo>
                <a:cubicBezTo>
                  <a:pt x="5402593" y="4650457"/>
                  <a:pt x="5370992" y="4682039"/>
                  <a:pt x="5351596" y="4710422"/>
                </a:cubicBezTo>
                <a:lnTo>
                  <a:pt x="5351596" y="4519935"/>
                </a:lnTo>
                <a:lnTo>
                  <a:pt x="4965352" y="4519935"/>
                </a:lnTo>
                <a:lnTo>
                  <a:pt x="4965352" y="5875129"/>
                </a:lnTo>
                <a:lnTo>
                  <a:pt x="5351596" y="5875129"/>
                </a:lnTo>
                <a:lnTo>
                  <a:pt x="5351596" y="5074029"/>
                </a:lnTo>
                <a:cubicBezTo>
                  <a:pt x="5351065" y="4992436"/>
                  <a:pt x="5378842" y="4922286"/>
                  <a:pt x="5434924" y="4863582"/>
                </a:cubicBezTo>
                <a:cubicBezTo>
                  <a:pt x="5491006" y="4804876"/>
                  <a:pt x="5578575" y="4774146"/>
                  <a:pt x="5697631" y="4771392"/>
                </a:cubicBezTo>
                <a:cubicBezTo>
                  <a:pt x="5816156" y="4773829"/>
                  <a:pt x="5901604" y="4803923"/>
                  <a:pt x="5953976" y="4861674"/>
                </a:cubicBezTo>
                <a:cubicBezTo>
                  <a:pt x="6006347" y="4919425"/>
                  <a:pt x="6032002" y="4990210"/>
                  <a:pt x="6030942" y="5074029"/>
                </a:cubicBezTo>
                <a:lnTo>
                  <a:pt x="6030942" y="5875129"/>
                </a:lnTo>
                <a:lnTo>
                  <a:pt x="6417186" y="5875129"/>
                </a:lnTo>
                <a:lnTo>
                  <a:pt x="6417186" y="4977389"/>
                </a:lnTo>
                <a:cubicBezTo>
                  <a:pt x="6415973" y="4823376"/>
                  <a:pt x="6367577" y="4703065"/>
                  <a:pt x="6272000" y="4616457"/>
                </a:cubicBezTo>
                <a:cubicBezTo>
                  <a:pt x="6176423" y="4529850"/>
                  <a:pt x="6040943" y="4485807"/>
                  <a:pt x="5865560" y="4484330"/>
                </a:cubicBezTo>
                <a:close/>
                <a:moveTo>
                  <a:pt x="1542733" y="4095225"/>
                </a:moveTo>
                <a:lnTo>
                  <a:pt x="1542733" y="5875129"/>
                </a:lnTo>
                <a:lnTo>
                  <a:pt x="1951866" y="5875129"/>
                </a:lnTo>
                <a:lnTo>
                  <a:pt x="1951866" y="4468753"/>
                </a:lnTo>
                <a:lnTo>
                  <a:pt x="2549631" y="5875129"/>
                </a:lnTo>
                <a:lnTo>
                  <a:pt x="2938814" y="5875129"/>
                </a:lnTo>
                <a:lnTo>
                  <a:pt x="3536582" y="4468753"/>
                </a:lnTo>
                <a:lnTo>
                  <a:pt x="3536582" y="5875129"/>
                </a:lnTo>
                <a:lnTo>
                  <a:pt x="3945715" y="5875129"/>
                </a:lnTo>
                <a:lnTo>
                  <a:pt x="3945715" y="4095225"/>
                </a:lnTo>
                <a:lnTo>
                  <a:pt x="3307647" y="4095225"/>
                </a:lnTo>
                <a:lnTo>
                  <a:pt x="2742950" y="5463453"/>
                </a:lnTo>
                <a:lnTo>
                  <a:pt x="2180797" y="4095225"/>
                </a:lnTo>
                <a:close/>
                <a:moveTo>
                  <a:pt x="6908531" y="3998584"/>
                </a:moveTo>
                <a:cubicBezTo>
                  <a:pt x="6849132" y="3998901"/>
                  <a:pt x="6801485" y="4014782"/>
                  <a:pt x="6765591" y="4046226"/>
                </a:cubicBezTo>
                <a:cubicBezTo>
                  <a:pt x="6729698" y="4077670"/>
                  <a:pt x="6711274" y="4122772"/>
                  <a:pt x="6710321" y="4181532"/>
                </a:cubicBezTo>
                <a:cubicBezTo>
                  <a:pt x="6711274" y="4239074"/>
                  <a:pt x="6729698" y="4283435"/>
                  <a:pt x="6765591" y="4314614"/>
                </a:cubicBezTo>
                <a:cubicBezTo>
                  <a:pt x="6801485" y="4345794"/>
                  <a:pt x="6849132" y="4361569"/>
                  <a:pt x="6908531" y="4361940"/>
                </a:cubicBezTo>
                <a:cubicBezTo>
                  <a:pt x="6968037" y="4361569"/>
                  <a:pt x="7016107" y="4345794"/>
                  <a:pt x="7052741" y="4314614"/>
                </a:cubicBezTo>
                <a:cubicBezTo>
                  <a:pt x="7089376" y="4283435"/>
                  <a:pt x="7108223" y="4239074"/>
                  <a:pt x="7109282" y="4181532"/>
                </a:cubicBezTo>
                <a:cubicBezTo>
                  <a:pt x="7108223" y="4122772"/>
                  <a:pt x="7089376" y="4077670"/>
                  <a:pt x="7052741" y="4046226"/>
                </a:cubicBezTo>
                <a:cubicBezTo>
                  <a:pt x="7016107" y="4014782"/>
                  <a:pt x="6968037" y="3998901"/>
                  <a:pt x="6908531" y="3998584"/>
                </a:cubicBezTo>
                <a:close/>
                <a:moveTo>
                  <a:pt x="4470132" y="3998584"/>
                </a:moveTo>
                <a:cubicBezTo>
                  <a:pt x="4410732" y="3998901"/>
                  <a:pt x="4363085" y="4014782"/>
                  <a:pt x="4327191" y="4046226"/>
                </a:cubicBezTo>
                <a:cubicBezTo>
                  <a:pt x="4291297" y="4077670"/>
                  <a:pt x="4272874" y="4122772"/>
                  <a:pt x="4271921" y="4181532"/>
                </a:cubicBezTo>
                <a:cubicBezTo>
                  <a:pt x="4272874" y="4239074"/>
                  <a:pt x="4291297" y="4283435"/>
                  <a:pt x="4327191" y="4314614"/>
                </a:cubicBezTo>
                <a:cubicBezTo>
                  <a:pt x="4363085" y="4345794"/>
                  <a:pt x="4410732" y="4361569"/>
                  <a:pt x="4470132" y="4361940"/>
                </a:cubicBezTo>
                <a:cubicBezTo>
                  <a:pt x="4529637" y="4361569"/>
                  <a:pt x="4577707" y="4345794"/>
                  <a:pt x="4614341" y="4314614"/>
                </a:cubicBezTo>
                <a:cubicBezTo>
                  <a:pt x="4650976" y="4283435"/>
                  <a:pt x="4669823" y="4239074"/>
                  <a:pt x="4670882" y="4181532"/>
                </a:cubicBezTo>
                <a:cubicBezTo>
                  <a:pt x="4669823" y="4122772"/>
                  <a:pt x="4650976" y="4077670"/>
                  <a:pt x="4614341" y="4046226"/>
                </a:cubicBezTo>
                <a:cubicBezTo>
                  <a:pt x="4577707" y="4014782"/>
                  <a:pt x="4529637" y="3998901"/>
                  <a:pt x="4470132" y="3998584"/>
                </a:cubicBezTo>
                <a:close/>
                <a:moveTo>
                  <a:pt x="8641865" y="2232185"/>
                </a:moveTo>
                <a:cubicBezTo>
                  <a:pt x="8716803" y="2231391"/>
                  <a:pt x="8801938" y="2233884"/>
                  <a:pt x="8897270" y="2239663"/>
                </a:cubicBezTo>
                <a:lnTo>
                  <a:pt x="8897270" y="2430552"/>
                </a:lnTo>
                <a:cubicBezTo>
                  <a:pt x="8860698" y="2491266"/>
                  <a:pt x="8804088" y="2539731"/>
                  <a:pt x="8727440" y="2575947"/>
                </a:cubicBezTo>
                <a:cubicBezTo>
                  <a:pt x="8650792" y="2612163"/>
                  <a:pt x="8559832" y="2630721"/>
                  <a:pt x="8454560" y="2631623"/>
                </a:cubicBezTo>
                <a:cubicBezTo>
                  <a:pt x="8370173" y="2632153"/>
                  <a:pt x="8305504" y="2618367"/>
                  <a:pt x="8260554" y="2590263"/>
                </a:cubicBezTo>
                <a:cubicBezTo>
                  <a:pt x="8215604" y="2562160"/>
                  <a:pt x="8192918" y="2516559"/>
                  <a:pt x="8192493" y="2453459"/>
                </a:cubicBezTo>
                <a:cubicBezTo>
                  <a:pt x="8189737" y="2358176"/>
                  <a:pt x="8242956" y="2294870"/>
                  <a:pt x="8352150" y="2263540"/>
                </a:cubicBezTo>
                <a:cubicBezTo>
                  <a:pt x="8420396" y="2243959"/>
                  <a:pt x="8516968" y="2233507"/>
                  <a:pt x="8641865" y="2232185"/>
                </a:cubicBezTo>
                <a:close/>
                <a:moveTo>
                  <a:pt x="5774840" y="2232185"/>
                </a:moveTo>
                <a:cubicBezTo>
                  <a:pt x="5849778" y="2231391"/>
                  <a:pt x="5934913" y="2233884"/>
                  <a:pt x="6030246" y="2239663"/>
                </a:cubicBezTo>
                <a:lnTo>
                  <a:pt x="6030246" y="2430552"/>
                </a:lnTo>
                <a:cubicBezTo>
                  <a:pt x="5993673" y="2491266"/>
                  <a:pt x="5937063" y="2539731"/>
                  <a:pt x="5860415" y="2575947"/>
                </a:cubicBezTo>
                <a:cubicBezTo>
                  <a:pt x="5783768" y="2612163"/>
                  <a:pt x="5692807" y="2630721"/>
                  <a:pt x="5587535" y="2631623"/>
                </a:cubicBezTo>
                <a:cubicBezTo>
                  <a:pt x="5503148" y="2632153"/>
                  <a:pt x="5438479" y="2618367"/>
                  <a:pt x="5393529" y="2590263"/>
                </a:cubicBezTo>
                <a:cubicBezTo>
                  <a:pt x="5348579" y="2562160"/>
                  <a:pt x="5325893" y="2516559"/>
                  <a:pt x="5325468" y="2453459"/>
                </a:cubicBezTo>
                <a:cubicBezTo>
                  <a:pt x="5322712" y="2358176"/>
                  <a:pt x="5375931" y="2294870"/>
                  <a:pt x="5485125" y="2263540"/>
                </a:cubicBezTo>
                <a:cubicBezTo>
                  <a:pt x="5553371" y="2243959"/>
                  <a:pt x="5649943" y="2233507"/>
                  <a:pt x="5774840" y="2232185"/>
                </a:cubicBezTo>
                <a:close/>
                <a:moveTo>
                  <a:pt x="8553789" y="1436331"/>
                </a:moveTo>
                <a:cubicBezTo>
                  <a:pt x="8365262" y="1435370"/>
                  <a:pt x="8209379" y="1469042"/>
                  <a:pt x="8086141" y="1537347"/>
                </a:cubicBezTo>
                <a:cubicBezTo>
                  <a:pt x="7962903" y="1605651"/>
                  <a:pt x="7889087" y="1714348"/>
                  <a:pt x="7864691" y="1863439"/>
                </a:cubicBezTo>
                <a:lnTo>
                  <a:pt x="8225570" y="1863439"/>
                </a:lnTo>
                <a:cubicBezTo>
                  <a:pt x="8233520" y="1815439"/>
                  <a:pt x="8261509" y="1776509"/>
                  <a:pt x="8309533" y="1746647"/>
                </a:cubicBezTo>
                <a:cubicBezTo>
                  <a:pt x="8357558" y="1716786"/>
                  <a:pt x="8438976" y="1701405"/>
                  <a:pt x="8553789" y="1700503"/>
                </a:cubicBezTo>
                <a:cubicBezTo>
                  <a:pt x="8690548" y="1701882"/>
                  <a:pt x="8782779" y="1725219"/>
                  <a:pt x="8830484" y="1770515"/>
                </a:cubicBezTo>
                <a:cubicBezTo>
                  <a:pt x="8878189" y="1815810"/>
                  <a:pt x="8900452" y="1874789"/>
                  <a:pt x="8897270" y="1947453"/>
                </a:cubicBezTo>
                <a:lnTo>
                  <a:pt x="8897270" y="2011074"/>
                </a:lnTo>
                <a:cubicBezTo>
                  <a:pt x="8585898" y="1992990"/>
                  <a:pt x="8351217" y="2002542"/>
                  <a:pt x="8193229" y="2039730"/>
                </a:cubicBezTo>
                <a:cubicBezTo>
                  <a:pt x="8035240" y="2076918"/>
                  <a:pt x="7929817" y="2133188"/>
                  <a:pt x="7876960" y="2208541"/>
                </a:cubicBezTo>
                <a:cubicBezTo>
                  <a:pt x="7824102" y="2283894"/>
                  <a:pt x="7799684" y="2369775"/>
                  <a:pt x="7803705" y="2466185"/>
                </a:cubicBezTo>
                <a:cubicBezTo>
                  <a:pt x="7806189" y="2599638"/>
                  <a:pt x="7855854" y="2699532"/>
                  <a:pt x="7952700" y="2765866"/>
                </a:cubicBezTo>
                <a:cubicBezTo>
                  <a:pt x="8049546" y="2832200"/>
                  <a:pt x="8178667" y="2865337"/>
                  <a:pt x="8340065" y="2865277"/>
                </a:cubicBezTo>
                <a:cubicBezTo>
                  <a:pt x="8492089" y="2861732"/>
                  <a:pt x="8615490" y="2836441"/>
                  <a:pt x="8710266" y="2789403"/>
                </a:cubicBezTo>
                <a:cubicBezTo>
                  <a:pt x="8805042" y="2742365"/>
                  <a:pt x="8867376" y="2694851"/>
                  <a:pt x="8897270" y="2646861"/>
                </a:cubicBezTo>
                <a:lnTo>
                  <a:pt x="8897270" y="2827129"/>
                </a:lnTo>
                <a:lnTo>
                  <a:pt x="9283516" y="2827129"/>
                </a:lnTo>
                <a:lnTo>
                  <a:pt x="9283516" y="1947453"/>
                </a:lnTo>
                <a:cubicBezTo>
                  <a:pt x="9281714" y="1815419"/>
                  <a:pt x="9247482" y="1712084"/>
                  <a:pt x="9180820" y="1637448"/>
                </a:cubicBezTo>
                <a:cubicBezTo>
                  <a:pt x="9114158" y="1562811"/>
                  <a:pt x="9025874" y="1510361"/>
                  <a:pt x="8915964" y="1480098"/>
                </a:cubicBezTo>
                <a:cubicBezTo>
                  <a:pt x="8806056" y="1449834"/>
                  <a:pt x="8685331" y="1435245"/>
                  <a:pt x="8553789" y="1436331"/>
                </a:cubicBezTo>
                <a:close/>
                <a:moveTo>
                  <a:pt x="5686764" y="1436331"/>
                </a:moveTo>
                <a:cubicBezTo>
                  <a:pt x="5498237" y="1435370"/>
                  <a:pt x="5342355" y="1469042"/>
                  <a:pt x="5219117" y="1537347"/>
                </a:cubicBezTo>
                <a:cubicBezTo>
                  <a:pt x="5095879" y="1605651"/>
                  <a:pt x="5022062" y="1714348"/>
                  <a:pt x="4997667" y="1863439"/>
                </a:cubicBezTo>
                <a:lnTo>
                  <a:pt x="5358545" y="1863439"/>
                </a:lnTo>
                <a:cubicBezTo>
                  <a:pt x="5366496" y="1815439"/>
                  <a:pt x="5394483" y="1776509"/>
                  <a:pt x="5442508" y="1746647"/>
                </a:cubicBezTo>
                <a:cubicBezTo>
                  <a:pt x="5490533" y="1716786"/>
                  <a:pt x="5571951" y="1701405"/>
                  <a:pt x="5686764" y="1700503"/>
                </a:cubicBezTo>
                <a:cubicBezTo>
                  <a:pt x="5823523" y="1701882"/>
                  <a:pt x="5915754" y="1725219"/>
                  <a:pt x="5963459" y="1770515"/>
                </a:cubicBezTo>
                <a:cubicBezTo>
                  <a:pt x="6011164" y="1815810"/>
                  <a:pt x="6033427" y="1874789"/>
                  <a:pt x="6030246" y="1947453"/>
                </a:cubicBezTo>
                <a:lnTo>
                  <a:pt x="6030246" y="2011074"/>
                </a:lnTo>
                <a:cubicBezTo>
                  <a:pt x="5718872" y="1992990"/>
                  <a:pt x="5484192" y="2002542"/>
                  <a:pt x="5326203" y="2039730"/>
                </a:cubicBezTo>
                <a:cubicBezTo>
                  <a:pt x="5168215" y="2076918"/>
                  <a:pt x="5062792" y="2133188"/>
                  <a:pt x="5009935" y="2208541"/>
                </a:cubicBezTo>
                <a:cubicBezTo>
                  <a:pt x="4957077" y="2283894"/>
                  <a:pt x="4932659" y="2369775"/>
                  <a:pt x="4936680" y="2466185"/>
                </a:cubicBezTo>
                <a:cubicBezTo>
                  <a:pt x="4939165" y="2599638"/>
                  <a:pt x="4988830" y="2699532"/>
                  <a:pt x="5085675" y="2765866"/>
                </a:cubicBezTo>
                <a:cubicBezTo>
                  <a:pt x="5182521" y="2832200"/>
                  <a:pt x="5311643" y="2865337"/>
                  <a:pt x="5473040" y="2865277"/>
                </a:cubicBezTo>
                <a:cubicBezTo>
                  <a:pt x="5625065" y="2861732"/>
                  <a:pt x="5748464" y="2836441"/>
                  <a:pt x="5843241" y="2789403"/>
                </a:cubicBezTo>
                <a:cubicBezTo>
                  <a:pt x="5938017" y="2742365"/>
                  <a:pt x="6000352" y="2694851"/>
                  <a:pt x="6030246" y="2646861"/>
                </a:cubicBezTo>
                <a:lnTo>
                  <a:pt x="6030246" y="2827129"/>
                </a:lnTo>
                <a:lnTo>
                  <a:pt x="6416491" y="2827129"/>
                </a:lnTo>
                <a:lnTo>
                  <a:pt x="6416491" y="1947453"/>
                </a:lnTo>
                <a:cubicBezTo>
                  <a:pt x="6414689" y="1815419"/>
                  <a:pt x="6380458" y="1712084"/>
                  <a:pt x="6313796" y="1637448"/>
                </a:cubicBezTo>
                <a:cubicBezTo>
                  <a:pt x="6247133" y="1562811"/>
                  <a:pt x="6158848" y="1510361"/>
                  <a:pt x="6048940" y="1480098"/>
                </a:cubicBezTo>
                <a:cubicBezTo>
                  <a:pt x="5939032" y="1449834"/>
                  <a:pt x="5818306" y="1435245"/>
                  <a:pt x="5686764" y="1436331"/>
                </a:cubicBezTo>
                <a:close/>
                <a:moveTo>
                  <a:pt x="3345059" y="1362261"/>
                </a:moveTo>
                <a:lnTo>
                  <a:pt x="3701212" y="1362261"/>
                </a:lnTo>
                <a:cubicBezTo>
                  <a:pt x="3843533" y="1360879"/>
                  <a:pt x="3966490" y="1376644"/>
                  <a:pt x="4070085" y="1409558"/>
                </a:cubicBezTo>
                <a:cubicBezTo>
                  <a:pt x="4173680" y="1442472"/>
                  <a:pt x="4253673" y="1500824"/>
                  <a:pt x="4310062" y="1584616"/>
                </a:cubicBezTo>
                <a:cubicBezTo>
                  <a:pt x="4366453" y="1668406"/>
                  <a:pt x="4395001" y="1785927"/>
                  <a:pt x="4395708" y="1937178"/>
                </a:cubicBezTo>
                <a:cubicBezTo>
                  <a:pt x="4395001" y="2089230"/>
                  <a:pt x="4366453" y="2207127"/>
                  <a:pt x="4310063" y="2290871"/>
                </a:cubicBezTo>
                <a:cubicBezTo>
                  <a:pt x="4253673" y="2374614"/>
                  <a:pt x="4173680" y="2432778"/>
                  <a:pt x="4070084" y="2465361"/>
                </a:cubicBezTo>
                <a:cubicBezTo>
                  <a:pt x="3966490" y="2497945"/>
                  <a:pt x="3843532" y="2513522"/>
                  <a:pt x="3701212" y="2512094"/>
                </a:cubicBezTo>
                <a:lnTo>
                  <a:pt x="3345059" y="2512094"/>
                </a:lnTo>
                <a:close/>
                <a:moveTo>
                  <a:pt x="6839423" y="1120977"/>
                </a:moveTo>
                <a:lnTo>
                  <a:pt x="6839423" y="1471935"/>
                </a:lnTo>
                <a:lnTo>
                  <a:pt x="6587649" y="1471935"/>
                </a:lnTo>
                <a:lnTo>
                  <a:pt x="6587649" y="1736107"/>
                </a:lnTo>
                <a:lnTo>
                  <a:pt x="6839423" y="1736107"/>
                </a:lnTo>
                <a:lnTo>
                  <a:pt x="6839423" y="2298368"/>
                </a:lnTo>
                <a:cubicBezTo>
                  <a:pt x="6837571" y="2411632"/>
                  <a:pt x="6851722" y="2509196"/>
                  <a:pt x="6881874" y="2591060"/>
                </a:cubicBezTo>
                <a:cubicBezTo>
                  <a:pt x="6912027" y="2672925"/>
                  <a:pt x="6969294" y="2735998"/>
                  <a:pt x="7053675" y="2780279"/>
                </a:cubicBezTo>
                <a:cubicBezTo>
                  <a:pt x="7138055" y="2824561"/>
                  <a:pt x="7260661" y="2846959"/>
                  <a:pt x="7421492" y="2847475"/>
                </a:cubicBezTo>
                <a:cubicBezTo>
                  <a:pt x="7465627" y="2847104"/>
                  <a:pt x="7503881" y="2844670"/>
                  <a:pt x="7536253" y="2840171"/>
                </a:cubicBezTo>
                <a:cubicBezTo>
                  <a:pt x="7568625" y="2835672"/>
                  <a:pt x="7597342" y="2831332"/>
                  <a:pt x="7622403" y="2827151"/>
                </a:cubicBezTo>
                <a:lnTo>
                  <a:pt x="7622403" y="2537525"/>
                </a:lnTo>
                <a:cubicBezTo>
                  <a:pt x="7467905" y="2556165"/>
                  <a:pt x="7362364" y="2549375"/>
                  <a:pt x="7305778" y="2517155"/>
                </a:cubicBezTo>
                <a:cubicBezTo>
                  <a:pt x="7249192" y="2484935"/>
                  <a:pt x="7222489" y="2414550"/>
                  <a:pt x="7225668" y="2306001"/>
                </a:cubicBezTo>
                <a:lnTo>
                  <a:pt x="7225668" y="1736107"/>
                </a:lnTo>
                <a:lnTo>
                  <a:pt x="7622403" y="1736107"/>
                </a:lnTo>
                <a:lnTo>
                  <a:pt x="7622403" y="1471935"/>
                </a:lnTo>
                <a:lnTo>
                  <a:pt x="7225668" y="1471935"/>
                </a:lnTo>
                <a:lnTo>
                  <a:pt x="7225668" y="1120977"/>
                </a:lnTo>
                <a:close/>
                <a:moveTo>
                  <a:pt x="2933383" y="1047225"/>
                </a:moveTo>
                <a:lnTo>
                  <a:pt x="2933383" y="2827129"/>
                </a:lnTo>
                <a:lnTo>
                  <a:pt x="3741916" y="2827129"/>
                </a:lnTo>
                <a:cubicBezTo>
                  <a:pt x="3929754" y="2829282"/>
                  <a:pt x="4104651" y="2804934"/>
                  <a:pt x="4266607" y="2754083"/>
                </a:cubicBezTo>
                <a:cubicBezTo>
                  <a:pt x="4428562" y="2703232"/>
                  <a:pt x="4559708" y="2612961"/>
                  <a:pt x="4660044" y="2483269"/>
                </a:cubicBezTo>
                <a:cubicBezTo>
                  <a:pt x="4760380" y="2353578"/>
                  <a:pt x="4812036" y="2171548"/>
                  <a:pt x="4815014" y="1937178"/>
                </a:cubicBezTo>
                <a:cubicBezTo>
                  <a:pt x="4812036" y="1702808"/>
                  <a:pt x="4760380" y="1520777"/>
                  <a:pt x="4660044" y="1391085"/>
                </a:cubicBezTo>
                <a:cubicBezTo>
                  <a:pt x="4559708" y="1261393"/>
                  <a:pt x="4428562" y="1171122"/>
                  <a:pt x="4266607" y="1120271"/>
                </a:cubicBezTo>
                <a:cubicBezTo>
                  <a:pt x="4104651" y="1069421"/>
                  <a:pt x="3929754" y="1045072"/>
                  <a:pt x="3741916" y="1047225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0" dirty="0">
              <a:solidFill>
                <a:schemeClr val="bg1"/>
              </a:solidFill>
              <a:latin typeface="MADE Outer Sans" panose="02000505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35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80F1D3-7650-4307-A001-0163AD37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8CA396-6CEC-3465-4850-6C9359FA3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143" y="0"/>
            <a:ext cx="10285714" cy="68579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19ADAE9-487F-7B87-D03C-D4737D281243}"/>
              </a:ext>
            </a:extLst>
          </p:cNvPr>
          <p:cNvSpPr txBox="1"/>
          <p:nvPr/>
        </p:nvSpPr>
        <p:spPr>
          <a:xfrm>
            <a:off x="-158715262" y="-69799200"/>
            <a:ext cx="325558523" cy="236909707"/>
          </a:xfrm>
          <a:custGeom>
            <a:avLst/>
            <a:gdLst/>
            <a:ahLst/>
            <a:cxnLst/>
            <a:rect l="l" t="t" r="r" b="b"/>
            <a:pathLst>
              <a:path w="12188952" h="6858000">
                <a:moveTo>
                  <a:pt x="9881004" y="4751046"/>
                </a:moveTo>
                <a:cubicBezTo>
                  <a:pt x="10022202" y="4751629"/>
                  <a:pt x="10132226" y="4786082"/>
                  <a:pt x="10211077" y="4854404"/>
                </a:cubicBezTo>
                <a:cubicBezTo>
                  <a:pt x="10289928" y="4922726"/>
                  <a:pt x="10329988" y="5021420"/>
                  <a:pt x="10331258" y="5150484"/>
                </a:cubicBezTo>
                <a:cubicBezTo>
                  <a:pt x="10329988" y="5278435"/>
                  <a:pt x="10289928" y="5376810"/>
                  <a:pt x="10211077" y="5445609"/>
                </a:cubicBezTo>
                <a:cubicBezTo>
                  <a:pt x="10132226" y="5514408"/>
                  <a:pt x="10022202" y="5549179"/>
                  <a:pt x="9881004" y="5549921"/>
                </a:cubicBezTo>
                <a:cubicBezTo>
                  <a:pt x="9741447" y="5549179"/>
                  <a:pt x="9633851" y="5514408"/>
                  <a:pt x="9558215" y="5445609"/>
                </a:cubicBezTo>
                <a:cubicBezTo>
                  <a:pt x="9482580" y="5376810"/>
                  <a:pt x="9444312" y="5278435"/>
                  <a:pt x="9443412" y="5150484"/>
                </a:cubicBezTo>
                <a:cubicBezTo>
                  <a:pt x="9444312" y="5022533"/>
                  <a:pt x="9482580" y="4924157"/>
                  <a:pt x="9558215" y="4855358"/>
                </a:cubicBezTo>
                <a:cubicBezTo>
                  <a:pt x="9633851" y="4786559"/>
                  <a:pt x="9741447" y="4751788"/>
                  <a:pt x="9881004" y="4751046"/>
                </a:cubicBezTo>
                <a:close/>
                <a:moveTo>
                  <a:pt x="6717951" y="4519935"/>
                </a:moveTo>
                <a:lnTo>
                  <a:pt x="6717951" y="5875129"/>
                </a:lnTo>
                <a:lnTo>
                  <a:pt x="7101652" y="5875129"/>
                </a:lnTo>
                <a:lnTo>
                  <a:pt x="7101652" y="4519935"/>
                </a:lnTo>
                <a:close/>
                <a:moveTo>
                  <a:pt x="4279551" y="4519935"/>
                </a:moveTo>
                <a:lnTo>
                  <a:pt x="4279551" y="5875129"/>
                </a:lnTo>
                <a:lnTo>
                  <a:pt x="4663252" y="5875129"/>
                </a:lnTo>
                <a:lnTo>
                  <a:pt x="4663252" y="4519935"/>
                </a:lnTo>
                <a:close/>
                <a:moveTo>
                  <a:pt x="9797047" y="4484330"/>
                </a:moveTo>
                <a:cubicBezTo>
                  <a:pt x="9663268" y="4484028"/>
                  <a:pt x="9542515" y="4507494"/>
                  <a:pt x="9434791" y="4554725"/>
                </a:cubicBezTo>
                <a:cubicBezTo>
                  <a:pt x="9327066" y="4601957"/>
                  <a:pt x="9241390" y="4674767"/>
                  <a:pt x="9177758" y="4773155"/>
                </a:cubicBezTo>
                <a:cubicBezTo>
                  <a:pt x="9114126" y="4871542"/>
                  <a:pt x="9081558" y="4997319"/>
                  <a:pt x="9080055" y="5150484"/>
                </a:cubicBezTo>
                <a:cubicBezTo>
                  <a:pt x="9081558" y="5303332"/>
                  <a:pt x="9114126" y="5426910"/>
                  <a:pt x="9177758" y="5521216"/>
                </a:cubicBezTo>
                <a:cubicBezTo>
                  <a:pt x="9241390" y="5615521"/>
                  <a:pt x="9327068" y="5684250"/>
                  <a:pt x="9434791" y="5727401"/>
                </a:cubicBezTo>
                <a:cubicBezTo>
                  <a:pt x="9542515" y="5770552"/>
                  <a:pt x="9663268" y="5791820"/>
                  <a:pt x="9797047" y="5791204"/>
                </a:cubicBezTo>
                <a:cubicBezTo>
                  <a:pt x="9911110" y="5791046"/>
                  <a:pt x="10008000" y="5776759"/>
                  <a:pt x="10087716" y="5748345"/>
                </a:cubicBezTo>
                <a:cubicBezTo>
                  <a:pt x="10167432" y="5719930"/>
                  <a:pt x="10232519" y="5678340"/>
                  <a:pt x="10282977" y="5623575"/>
                </a:cubicBezTo>
                <a:lnTo>
                  <a:pt x="10282977" y="5748027"/>
                </a:lnTo>
                <a:cubicBezTo>
                  <a:pt x="10283666" y="5868804"/>
                  <a:pt x="10247942" y="5954912"/>
                  <a:pt x="10175806" y="6006352"/>
                </a:cubicBezTo>
                <a:cubicBezTo>
                  <a:pt x="10103669" y="6057790"/>
                  <a:pt x="9990985" y="6082821"/>
                  <a:pt x="9837754" y="6081444"/>
                </a:cubicBezTo>
                <a:cubicBezTo>
                  <a:pt x="9730316" y="6080542"/>
                  <a:pt x="9644346" y="6066434"/>
                  <a:pt x="9579841" y="6039118"/>
                </a:cubicBezTo>
                <a:cubicBezTo>
                  <a:pt x="9515336" y="6011801"/>
                  <a:pt x="9475796" y="5976688"/>
                  <a:pt x="9461220" y="5933778"/>
                </a:cubicBezTo>
                <a:lnTo>
                  <a:pt x="9100383" y="5933778"/>
                </a:lnTo>
                <a:cubicBezTo>
                  <a:pt x="9113924" y="6064546"/>
                  <a:pt x="9183398" y="6166038"/>
                  <a:pt x="9308804" y="6238256"/>
                </a:cubicBezTo>
                <a:cubicBezTo>
                  <a:pt x="9434208" y="6310474"/>
                  <a:pt x="9610526" y="6347109"/>
                  <a:pt x="9837754" y="6348160"/>
                </a:cubicBezTo>
                <a:cubicBezTo>
                  <a:pt x="9970530" y="6350547"/>
                  <a:pt x="10099833" y="6337870"/>
                  <a:pt x="10225662" y="6310127"/>
                </a:cubicBezTo>
                <a:cubicBezTo>
                  <a:pt x="10351491" y="6282385"/>
                  <a:pt x="10455694" y="6225253"/>
                  <a:pt x="10538273" y="6138732"/>
                </a:cubicBezTo>
                <a:cubicBezTo>
                  <a:pt x="10620851" y="6052211"/>
                  <a:pt x="10663653" y="5921976"/>
                  <a:pt x="10666679" y="5748027"/>
                </a:cubicBezTo>
                <a:lnTo>
                  <a:pt x="10666679" y="4519935"/>
                </a:lnTo>
                <a:lnTo>
                  <a:pt x="10282977" y="4519935"/>
                </a:lnTo>
                <a:lnTo>
                  <a:pt x="10282977" y="4697703"/>
                </a:lnTo>
                <a:cubicBezTo>
                  <a:pt x="10227908" y="4629913"/>
                  <a:pt x="10159323" y="4577522"/>
                  <a:pt x="10077221" y="4540531"/>
                </a:cubicBezTo>
                <a:cubicBezTo>
                  <a:pt x="9995120" y="4503540"/>
                  <a:pt x="9901729" y="4484807"/>
                  <a:pt x="9797047" y="4484330"/>
                </a:cubicBezTo>
                <a:close/>
                <a:moveTo>
                  <a:pt x="8303960" y="4484330"/>
                </a:moveTo>
                <a:cubicBezTo>
                  <a:pt x="8207384" y="4485616"/>
                  <a:pt x="8124330" y="4499133"/>
                  <a:pt x="8054799" y="4524882"/>
                </a:cubicBezTo>
                <a:cubicBezTo>
                  <a:pt x="7985269" y="4550630"/>
                  <a:pt x="7928601" y="4580895"/>
                  <a:pt x="7884797" y="4615676"/>
                </a:cubicBezTo>
                <a:cubicBezTo>
                  <a:pt x="7840993" y="4650457"/>
                  <a:pt x="7809393" y="4682039"/>
                  <a:pt x="7789995" y="4710422"/>
                </a:cubicBezTo>
                <a:lnTo>
                  <a:pt x="7789995" y="4519935"/>
                </a:lnTo>
                <a:lnTo>
                  <a:pt x="7403751" y="4519935"/>
                </a:lnTo>
                <a:lnTo>
                  <a:pt x="7403751" y="5875129"/>
                </a:lnTo>
                <a:lnTo>
                  <a:pt x="7789995" y="5875129"/>
                </a:lnTo>
                <a:lnTo>
                  <a:pt x="7789995" y="5074029"/>
                </a:lnTo>
                <a:cubicBezTo>
                  <a:pt x="7789465" y="4992436"/>
                  <a:pt x="7817241" y="4922286"/>
                  <a:pt x="7873324" y="4863582"/>
                </a:cubicBezTo>
                <a:cubicBezTo>
                  <a:pt x="7929406" y="4804876"/>
                  <a:pt x="8016975" y="4774146"/>
                  <a:pt x="8136031" y="4771392"/>
                </a:cubicBezTo>
                <a:cubicBezTo>
                  <a:pt x="8254556" y="4773829"/>
                  <a:pt x="8340005" y="4803923"/>
                  <a:pt x="8392375" y="4861674"/>
                </a:cubicBezTo>
                <a:cubicBezTo>
                  <a:pt x="8444746" y="4919425"/>
                  <a:pt x="8470401" y="4990210"/>
                  <a:pt x="8469340" y="5074029"/>
                </a:cubicBezTo>
                <a:lnTo>
                  <a:pt x="8469340" y="5875129"/>
                </a:lnTo>
                <a:lnTo>
                  <a:pt x="8855586" y="5875129"/>
                </a:lnTo>
                <a:lnTo>
                  <a:pt x="8855586" y="4977389"/>
                </a:lnTo>
                <a:cubicBezTo>
                  <a:pt x="8854372" y="4823376"/>
                  <a:pt x="8805976" y="4703065"/>
                  <a:pt x="8710400" y="4616457"/>
                </a:cubicBezTo>
                <a:cubicBezTo>
                  <a:pt x="8614822" y="4529850"/>
                  <a:pt x="8479342" y="4485807"/>
                  <a:pt x="8303960" y="4484330"/>
                </a:cubicBezTo>
                <a:close/>
                <a:moveTo>
                  <a:pt x="5865560" y="4484330"/>
                </a:moveTo>
                <a:cubicBezTo>
                  <a:pt x="5768983" y="4485616"/>
                  <a:pt x="5685930" y="4499133"/>
                  <a:pt x="5616400" y="4524882"/>
                </a:cubicBezTo>
                <a:cubicBezTo>
                  <a:pt x="5546869" y="4550630"/>
                  <a:pt x="5490201" y="4580895"/>
                  <a:pt x="5446397" y="4615676"/>
                </a:cubicBezTo>
                <a:cubicBezTo>
                  <a:pt x="5402593" y="4650457"/>
                  <a:pt x="5370992" y="4682039"/>
                  <a:pt x="5351596" y="4710422"/>
                </a:cubicBezTo>
                <a:lnTo>
                  <a:pt x="5351596" y="4519935"/>
                </a:lnTo>
                <a:lnTo>
                  <a:pt x="4965352" y="4519935"/>
                </a:lnTo>
                <a:lnTo>
                  <a:pt x="4965352" y="5875129"/>
                </a:lnTo>
                <a:lnTo>
                  <a:pt x="5351596" y="5875129"/>
                </a:lnTo>
                <a:lnTo>
                  <a:pt x="5351596" y="5074029"/>
                </a:lnTo>
                <a:cubicBezTo>
                  <a:pt x="5351065" y="4992436"/>
                  <a:pt x="5378842" y="4922286"/>
                  <a:pt x="5434924" y="4863582"/>
                </a:cubicBezTo>
                <a:cubicBezTo>
                  <a:pt x="5491006" y="4804876"/>
                  <a:pt x="5578575" y="4774146"/>
                  <a:pt x="5697631" y="4771392"/>
                </a:cubicBezTo>
                <a:cubicBezTo>
                  <a:pt x="5816156" y="4773829"/>
                  <a:pt x="5901604" y="4803923"/>
                  <a:pt x="5953976" y="4861674"/>
                </a:cubicBezTo>
                <a:cubicBezTo>
                  <a:pt x="6006347" y="4919425"/>
                  <a:pt x="6032002" y="4990210"/>
                  <a:pt x="6030942" y="5074029"/>
                </a:cubicBezTo>
                <a:lnTo>
                  <a:pt x="6030942" y="5875129"/>
                </a:lnTo>
                <a:lnTo>
                  <a:pt x="6417186" y="5875129"/>
                </a:lnTo>
                <a:lnTo>
                  <a:pt x="6417186" y="4977389"/>
                </a:lnTo>
                <a:cubicBezTo>
                  <a:pt x="6415973" y="4823376"/>
                  <a:pt x="6367577" y="4703065"/>
                  <a:pt x="6272000" y="4616457"/>
                </a:cubicBezTo>
                <a:cubicBezTo>
                  <a:pt x="6176423" y="4529850"/>
                  <a:pt x="6040943" y="4485807"/>
                  <a:pt x="5865560" y="4484330"/>
                </a:cubicBezTo>
                <a:close/>
                <a:moveTo>
                  <a:pt x="1542733" y="4095225"/>
                </a:moveTo>
                <a:lnTo>
                  <a:pt x="1542733" y="5875129"/>
                </a:lnTo>
                <a:lnTo>
                  <a:pt x="1951866" y="5875129"/>
                </a:lnTo>
                <a:lnTo>
                  <a:pt x="1951866" y="4468753"/>
                </a:lnTo>
                <a:lnTo>
                  <a:pt x="2549631" y="5875129"/>
                </a:lnTo>
                <a:lnTo>
                  <a:pt x="2938814" y="5875129"/>
                </a:lnTo>
                <a:lnTo>
                  <a:pt x="3536582" y="4468753"/>
                </a:lnTo>
                <a:lnTo>
                  <a:pt x="3536582" y="5875129"/>
                </a:lnTo>
                <a:lnTo>
                  <a:pt x="3945715" y="5875129"/>
                </a:lnTo>
                <a:lnTo>
                  <a:pt x="3945715" y="4095225"/>
                </a:lnTo>
                <a:lnTo>
                  <a:pt x="3307647" y="4095225"/>
                </a:lnTo>
                <a:lnTo>
                  <a:pt x="2742950" y="5463453"/>
                </a:lnTo>
                <a:lnTo>
                  <a:pt x="2180797" y="4095225"/>
                </a:lnTo>
                <a:close/>
                <a:moveTo>
                  <a:pt x="6908531" y="3998584"/>
                </a:moveTo>
                <a:cubicBezTo>
                  <a:pt x="6849132" y="3998901"/>
                  <a:pt x="6801485" y="4014782"/>
                  <a:pt x="6765591" y="4046226"/>
                </a:cubicBezTo>
                <a:cubicBezTo>
                  <a:pt x="6729698" y="4077670"/>
                  <a:pt x="6711274" y="4122772"/>
                  <a:pt x="6710321" y="4181532"/>
                </a:cubicBezTo>
                <a:cubicBezTo>
                  <a:pt x="6711274" y="4239074"/>
                  <a:pt x="6729698" y="4283435"/>
                  <a:pt x="6765591" y="4314614"/>
                </a:cubicBezTo>
                <a:cubicBezTo>
                  <a:pt x="6801485" y="4345794"/>
                  <a:pt x="6849132" y="4361569"/>
                  <a:pt x="6908531" y="4361940"/>
                </a:cubicBezTo>
                <a:cubicBezTo>
                  <a:pt x="6968037" y="4361569"/>
                  <a:pt x="7016107" y="4345794"/>
                  <a:pt x="7052741" y="4314614"/>
                </a:cubicBezTo>
                <a:cubicBezTo>
                  <a:pt x="7089376" y="4283435"/>
                  <a:pt x="7108223" y="4239074"/>
                  <a:pt x="7109282" y="4181532"/>
                </a:cubicBezTo>
                <a:cubicBezTo>
                  <a:pt x="7108223" y="4122772"/>
                  <a:pt x="7089376" y="4077670"/>
                  <a:pt x="7052741" y="4046226"/>
                </a:cubicBezTo>
                <a:cubicBezTo>
                  <a:pt x="7016107" y="4014782"/>
                  <a:pt x="6968037" y="3998901"/>
                  <a:pt x="6908531" y="3998584"/>
                </a:cubicBezTo>
                <a:close/>
                <a:moveTo>
                  <a:pt x="4470132" y="3998584"/>
                </a:moveTo>
                <a:cubicBezTo>
                  <a:pt x="4410732" y="3998901"/>
                  <a:pt x="4363085" y="4014782"/>
                  <a:pt x="4327191" y="4046226"/>
                </a:cubicBezTo>
                <a:cubicBezTo>
                  <a:pt x="4291297" y="4077670"/>
                  <a:pt x="4272874" y="4122772"/>
                  <a:pt x="4271921" y="4181532"/>
                </a:cubicBezTo>
                <a:cubicBezTo>
                  <a:pt x="4272874" y="4239074"/>
                  <a:pt x="4291297" y="4283435"/>
                  <a:pt x="4327191" y="4314614"/>
                </a:cubicBezTo>
                <a:cubicBezTo>
                  <a:pt x="4363085" y="4345794"/>
                  <a:pt x="4410732" y="4361569"/>
                  <a:pt x="4470132" y="4361940"/>
                </a:cubicBezTo>
                <a:cubicBezTo>
                  <a:pt x="4529637" y="4361569"/>
                  <a:pt x="4577707" y="4345794"/>
                  <a:pt x="4614341" y="4314614"/>
                </a:cubicBezTo>
                <a:cubicBezTo>
                  <a:pt x="4650976" y="4283435"/>
                  <a:pt x="4669823" y="4239074"/>
                  <a:pt x="4670882" y="4181532"/>
                </a:cubicBezTo>
                <a:cubicBezTo>
                  <a:pt x="4669823" y="4122772"/>
                  <a:pt x="4650976" y="4077670"/>
                  <a:pt x="4614341" y="4046226"/>
                </a:cubicBezTo>
                <a:cubicBezTo>
                  <a:pt x="4577707" y="4014782"/>
                  <a:pt x="4529637" y="3998901"/>
                  <a:pt x="4470132" y="3998584"/>
                </a:cubicBezTo>
                <a:close/>
                <a:moveTo>
                  <a:pt x="8641865" y="2232185"/>
                </a:moveTo>
                <a:cubicBezTo>
                  <a:pt x="8716803" y="2231391"/>
                  <a:pt x="8801938" y="2233884"/>
                  <a:pt x="8897270" y="2239663"/>
                </a:cubicBezTo>
                <a:lnTo>
                  <a:pt x="8897270" y="2430552"/>
                </a:lnTo>
                <a:cubicBezTo>
                  <a:pt x="8860698" y="2491266"/>
                  <a:pt x="8804088" y="2539731"/>
                  <a:pt x="8727440" y="2575947"/>
                </a:cubicBezTo>
                <a:cubicBezTo>
                  <a:pt x="8650792" y="2612163"/>
                  <a:pt x="8559832" y="2630721"/>
                  <a:pt x="8454560" y="2631623"/>
                </a:cubicBezTo>
                <a:cubicBezTo>
                  <a:pt x="8370173" y="2632153"/>
                  <a:pt x="8305504" y="2618367"/>
                  <a:pt x="8260554" y="2590263"/>
                </a:cubicBezTo>
                <a:cubicBezTo>
                  <a:pt x="8215604" y="2562160"/>
                  <a:pt x="8192918" y="2516559"/>
                  <a:pt x="8192493" y="2453459"/>
                </a:cubicBezTo>
                <a:cubicBezTo>
                  <a:pt x="8189737" y="2358176"/>
                  <a:pt x="8242956" y="2294870"/>
                  <a:pt x="8352150" y="2263540"/>
                </a:cubicBezTo>
                <a:cubicBezTo>
                  <a:pt x="8420396" y="2243959"/>
                  <a:pt x="8516968" y="2233507"/>
                  <a:pt x="8641865" y="2232185"/>
                </a:cubicBezTo>
                <a:close/>
                <a:moveTo>
                  <a:pt x="5774840" y="2232185"/>
                </a:moveTo>
                <a:cubicBezTo>
                  <a:pt x="5849778" y="2231391"/>
                  <a:pt x="5934913" y="2233884"/>
                  <a:pt x="6030246" y="2239663"/>
                </a:cubicBezTo>
                <a:lnTo>
                  <a:pt x="6030246" y="2430552"/>
                </a:lnTo>
                <a:cubicBezTo>
                  <a:pt x="5993673" y="2491266"/>
                  <a:pt x="5937063" y="2539731"/>
                  <a:pt x="5860415" y="2575947"/>
                </a:cubicBezTo>
                <a:cubicBezTo>
                  <a:pt x="5783768" y="2612163"/>
                  <a:pt x="5692807" y="2630721"/>
                  <a:pt x="5587535" y="2631623"/>
                </a:cubicBezTo>
                <a:cubicBezTo>
                  <a:pt x="5503148" y="2632153"/>
                  <a:pt x="5438479" y="2618367"/>
                  <a:pt x="5393529" y="2590263"/>
                </a:cubicBezTo>
                <a:cubicBezTo>
                  <a:pt x="5348579" y="2562160"/>
                  <a:pt x="5325893" y="2516559"/>
                  <a:pt x="5325468" y="2453459"/>
                </a:cubicBezTo>
                <a:cubicBezTo>
                  <a:pt x="5322712" y="2358176"/>
                  <a:pt x="5375931" y="2294870"/>
                  <a:pt x="5485125" y="2263540"/>
                </a:cubicBezTo>
                <a:cubicBezTo>
                  <a:pt x="5553371" y="2243959"/>
                  <a:pt x="5649943" y="2233507"/>
                  <a:pt x="5774840" y="2232185"/>
                </a:cubicBezTo>
                <a:close/>
                <a:moveTo>
                  <a:pt x="8553789" y="1436331"/>
                </a:moveTo>
                <a:cubicBezTo>
                  <a:pt x="8365262" y="1435370"/>
                  <a:pt x="8209379" y="1469042"/>
                  <a:pt x="8086141" y="1537347"/>
                </a:cubicBezTo>
                <a:cubicBezTo>
                  <a:pt x="7962903" y="1605651"/>
                  <a:pt x="7889087" y="1714348"/>
                  <a:pt x="7864691" y="1863439"/>
                </a:cubicBezTo>
                <a:lnTo>
                  <a:pt x="8225570" y="1863439"/>
                </a:lnTo>
                <a:cubicBezTo>
                  <a:pt x="8233520" y="1815439"/>
                  <a:pt x="8261509" y="1776509"/>
                  <a:pt x="8309533" y="1746647"/>
                </a:cubicBezTo>
                <a:cubicBezTo>
                  <a:pt x="8357558" y="1716786"/>
                  <a:pt x="8438976" y="1701405"/>
                  <a:pt x="8553789" y="1700503"/>
                </a:cubicBezTo>
                <a:cubicBezTo>
                  <a:pt x="8690548" y="1701882"/>
                  <a:pt x="8782779" y="1725219"/>
                  <a:pt x="8830484" y="1770515"/>
                </a:cubicBezTo>
                <a:cubicBezTo>
                  <a:pt x="8878189" y="1815810"/>
                  <a:pt x="8900452" y="1874789"/>
                  <a:pt x="8897270" y="1947453"/>
                </a:cubicBezTo>
                <a:lnTo>
                  <a:pt x="8897270" y="2011074"/>
                </a:lnTo>
                <a:cubicBezTo>
                  <a:pt x="8585898" y="1992990"/>
                  <a:pt x="8351217" y="2002542"/>
                  <a:pt x="8193229" y="2039730"/>
                </a:cubicBezTo>
                <a:cubicBezTo>
                  <a:pt x="8035240" y="2076918"/>
                  <a:pt x="7929817" y="2133188"/>
                  <a:pt x="7876960" y="2208541"/>
                </a:cubicBezTo>
                <a:cubicBezTo>
                  <a:pt x="7824102" y="2283894"/>
                  <a:pt x="7799684" y="2369775"/>
                  <a:pt x="7803705" y="2466185"/>
                </a:cubicBezTo>
                <a:cubicBezTo>
                  <a:pt x="7806189" y="2599638"/>
                  <a:pt x="7855854" y="2699532"/>
                  <a:pt x="7952700" y="2765866"/>
                </a:cubicBezTo>
                <a:cubicBezTo>
                  <a:pt x="8049546" y="2832200"/>
                  <a:pt x="8178667" y="2865337"/>
                  <a:pt x="8340065" y="2865277"/>
                </a:cubicBezTo>
                <a:cubicBezTo>
                  <a:pt x="8492089" y="2861732"/>
                  <a:pt x="8615490" y="2836441"/>
                  <a:pt x="8710266" y="2789403"/>
                </a:cubicBezTo>
                <a:cubicBezTo>
                  <a:pt x="8805042" y="2742365"/>
                  <a:pt x="8867376" y="2694851"/>
                  <a:pt x="8897270" y="2646861"/>
                </a:cubicBezTo>
                <a:lnTo>
                  <a:pt x="8897270" y="2827129"/>
                </a:lnTo>
                <a:lnTo>
                  <a:pt x="9283516" y="2827129"/>
                </a:lnTo>
                <a:lnTo>
                  <a:pt x="9283516" y="1947453"/>
                </a:lnTo>
                <a:cubicBezTo>
                  <a:pt x="9281714" y="1815419"/>
                  <a:pt x="9247482" y="1712084"/>
                  <a:pt x="9180820" y="1637448"/>
                </a:cubicBezTo>
                <a:cubicBezTo>
                  <a:pt x="9114158" y="1562811"/>
                  <a:pt x="9025874" y="1510361"/>
                  <a:pt x="8915964" y="1480098"/>
                </a:cubicBezTo>
                <a:cubicBezTo>
                  <a:pt x="8806056" y="1449834"/>
                  <a:pt x="8685331" y="1435245"/>
                  <a:pt x="8553789" y="1436331"/>
                </a:cubicBezTo>
                <a:close/>
                <a:moveTo>
                  <a:pt x="5686764" y="1436331"/>
                </a:moveTo>
                <a:cubicBezTo>
                  <a:pt x="5498237" y="1435370"/>
                  <a:pt x="5342355" y="1469042"/>
                  <a:pt x="5219117" y="1537347"/>
                </a:cubicBezTo>
                <a:cubicBezTo>
                  <a:pt x="5095879" y="1605651"/>
                  <a:pt x="5022062" y="1714348"/>
                  <a:pt x="4997667" y="1863439"/>
                </a:cubicBezTo>
                <a:lnTo>
                  <a:pt x="5358545" y="1863439"/>
                </a:lnTo>
                <a:cubicBezTo>
                  <a:pt x="5366496" y="1815439"/>
                  <a:pt x="5394483" y="1776509"/>
                  <a:pt x="5442508" y="1746647"/>
                </a:cubicBezTo>
                <a:cubicBezTo>
                  <a:pt x="5490533" y="1716786"/>
                  <a:pt x="5571951" y="1701405"/>
                  <a:pt x="5686764" y="1700503"/>
                </a:cubicBezTo>
                <a:cubicBezTo>
                  <a:pt x="5823523" y="1701882"/>
                  <a:pt x="5915754" y="1725219"/>
                  <a:pt x="5963459" y="1770515"/>
                </a:cubicBezTo>
                <a:cubicBezTo>
                  <a:pt x="6011164" y="1815810"/>
                  <a:pt x="6033427" y="1874789"/>
                  <a:pt x="6030246" y="1947453"/>
                </a:cubicBezTo>
                <a:lnTo>
                  <a:pt x="6030246" y="2011074"/>
                </a:lnTo>
                <a:cubicBezTo>
                  <a:pt x="5718872" y="1992990"/>
                  <a:pt x="5484192" y="2002542"/>
                  <a:pt x="5326203" y="2039730"/>
                </a:cubicBezTo>
                <a:cubicBezTo>
                  <a:pt x="5168215" y="2076918"/>
                  <a:pt x="5062792" y="2133188"/>
                  <a:pt x="5009935" y="2208541"/>
                </a:cubicBezTo>
                <a:cubicBezTo>
                  <a:pt x="4957077" y="2283894"/>
                  <a:pt x="4932659" y="2369775"/>
                  <a:pt x="4936680" y="2466185"/>
                </a:cubicBezTo>
                <a:cubicBezTo>
                  <a:pt x="4939165" y="2599638"/>
                  <a:pt x="4988830" y="2699532"/>
                  <a:pt x="5085675" y="2765866"/>
                </a:cubicBezTo>
                <a:cubicBezTo>
                  <a:pt x="5182521" y="2832200"/>
                  <a:pt x="5311643" y="2865337"/>
                  <a:pt x="5473040" y="2865277"/>
                </a:cubicBezTo>
                <a:cubicBezTo>
                  <a:pt x="5625065" y="2861732"/>
                  <a:pt x="5748464" y="2836441"/>
                  <a:pt x="5843241" y="2789403"/>
                </a:cubicBezTo>
                <a:cubicBezTo>
                  <a:pt x="5938017" y="2742365"/>
                  <a:pt x="6000352" y="2694851"/>
                  <a:pt x="6030246" y="2646861"/>
                </a:cubicBezTo>
                <a:lnTo>
                  <a:pt x="6030246" y="2827129"/>
                </a:lnTo>
                <a:lnTo>
                  <a:pt x="6416491" y="2827129"/>
                </a:lnTo>
                <a:lnTo>
                  <a:pt x="6416491" y="1947453"/>
                </a:lnTo>
                <a:cubicBezTo>
                  <a:pt x="6414689" y="1815419"/>
                  <a:pt x="6380458" y="1712084"/>
                  <a:pt x="6313796" y="1637448"/>
                </a:cubicBezTo>
                <a:cubicBezTo>
                  <a:pt x="6247133" y="1562811"/>
                  <a:pt x="6158848" y="1510361"/>
                  <a:pt x="6048940" y="1480098"/>
                </a:cubicBezTo>
                <a:cubicBezTo>
                  <a:pt x="5939032" y="1449834"/>
                  <a:pt x="5818306" y="1435245"/>
                  <a:pt x="5686764" y="1436331"/>
                </a:cubicBezTo>
                <a:close/>
                <a:moveTo>
                  <a:pt x="3345059" y="1362261"/>
                </a:moveTo>
                <a:lnTo>
                  <a:pt x="3701212" y="1362261"/>
                </a:lnTo>
                <a:cubicBezTo>
                  <a:pt x="3843533" y="1360879"/>
                  <a:pt x="3966490" y="1376644"/>
                  <a:pt x="4070085" y="1409558"/>
                </a:cubicBezTo>
                <a:cubicBezTo>
                  <a:pt x="4173680" y="1442472"/>
                  <a:pt x="4253673" y="1500824"/>
                  <a:pt x="4310062" y="1584616"/>
                </a:cubicBezTo>
                <a:cubicBezTo>
                  <a:pt x="4366453" y="1668406"/>
                  <a:pt x="4395001" y="1785927"/>
                  <a:pt x="4395708" y="1937178"/>
                </a:cubicBezTo>
                <a:cubicBezTo>
                  <a:pt x="4395001" y="2089230"/>
                  <a:pt x="4366453" y="2207127"/>
                  <a:pt x="4310063" y="2290871"/>
                </a:cubicBezTo>
                <a:cubicBezTo>
                  <a:pt x="4253673" y="2374614"/>
                  <a:pt x="4173680" y="2432778"/>
                  <a:pt x="4070084" y="2465361"/>
                </a:cubicBezTo>
                <a:cubicBezTo>
                  <a:pt x="3966490" y="2497945"/>
                  <a:pt x="3843532" y="2513522"/>
                  <a:pt x="3701212" y="2512094"/>
                </a:cubicBezTo>
                <a:lnTo>
                  <a:pt x="3345059" y="2512094"/>
                </a:lnTo>
                <a:close/>
                <a:moveTo>
                  <a:pt x="6839423" y="1120977"/>
                </a:moveTo>
                <a:lnTo>
                  <a:pt x="6839423" y="1471935"/>
                </a:lnTo>
                <a:lnTo>
                  <a:pt x="6587649" y="1471935"/>
                </a:lnTo>
                <a:lnTo>
                  <a:pt x="6587649" y="1736107"/>
                </a:lnTo>
                <a:lnTo>
                  <a:pt x="6839423" y="1736107"/>
                </a:lnTo>
                <a:lnTo>
                  <a:pt x="6839423" y="2298368"/>
                </a:lnTo>
                <a:cubicBezTo>
                  <a:pt x="6837571" y="2411632"/>
                  <a:pt x="6851722" y="2509196"/>
                  <a:pt x="6881874" y="2591060"/>
                </a:cubicBezTo>
                <a:cubicBezTo>
                  <a:pt x="6912027" y="2672925"/>
                  <a:pt x="6969294" y="2735998"/>
                  <a:pt x="7053675" y="2780279"/>
                </a:cubicBezTo>
                <a:cubicBezTo>
                  <a:pt x="7138055" y="2824561"/>
                  <a:pt x="7260661" y="2846959"/>
                  <a:pt x="7421492" y="2847475"/>
                </a:cubicBezTo>
                <a:cubicBezTo>
                  <a:pt x="7465627" y="2847104"/>
                  <a:pt x="7503881" y="2844670"/>
                  <a:pt x="7536253" y="2840171"/>
                </a:cubicBezTo>
                <a:cubicBezTo>
                  <a:pt x="7568625" y="2835672"/>
                  <a:pt x="7597342" y="2831332"/>
                  <a:pt x="7622403" y="2827151"/>
                </a:cubicBezTo>
                <a:lnTo>
                  <a:pt x="7622403" y="2537525"/>
                </a:lnTo>
                <a:cubicBezTo>
                  <a:pt x="7467905" y="2556165"/>
                  <a:pt x="7362364" y="2549375"/>
                  <a:pt x="7305778" y="2517155"/>
                </a:cubicBezTo>
                <a:cubicBezTo>
                  <a:pt x="7249192" y="2484935"/>
                  <a:pt x="7222489" y="2414550"/>
                  <a:pt x="7225668" y="2306001"/>
                </a:cubicBezTo>
                <a:lnTo>
                  <a:pt x="7225668" y="1736107"/>
                </a:lnTo>
                <a:lnTo>
                  <a:pt x="7622403" y="1736107"/>
                </a:lnTo>
                <a:lnTo>
                  <a:pt x="7622403" y="1471935"/>
                </a:lnTo>
                <a:lnTo>
                  <a:pt x="7225668" y="1471935"/>
                </a:lnTo>
                <a:lnTo>
                  <a:pt x="7225668" y="1120977"/>
                </a:lnTo>
                <a:close/>
                <a:moveTo>
                  <a:pt x="2933383" y="1047225"/>
                </a:moveTo>
                <a:lnTo>
                  <a:pt x="2933383" y="2827129"/>
                </a:lnTo>
                <a:lnTo>
                  <a:pt x="3741916" y="2827129"/>
                </a:lnTo>
                <a:cubicBezTo>
                  <a:pt x="3929754" y="2829282"/>
                  <a:pt x="4104651" y="2804934"/>
                  <a:pt x="4266607" y="2754083"/>
                </a:cubicBezTo>
                <a:cubicBezTo>
                  <a:pt x="4428562" y="2703232"/>
                  <a:pt x="4559708" y="2612961"/>
                  <a:pt x="4660044" y="2483269"/>
                </a:cubicBezTo>
                <a:cubicBezTo>
                  <a:pt x="4760380" y="2353578"/>
                  <a:pt x="4812036" y="2171548"/>
                  <a:pt x="4815014" y="1937178"/>
                </a:cubicBezTo>
                <a:cubicBezTo>
                  <a:pt x="4812036" y="1702808"/>
                  <a:pt x="4760380" y="1520777"/>
                  <a:pt x="4660044" y="1391085"/>
                </a:cubicBezTo>
                <a:cubicBezTo>
                  <a:pt x="4559708" y="1261393"/>
                  <a:pt x="4428562" y="1171122"/>
                  <a:pt x="4266607" y="1120271"/>
                </a:cubicBezTo>
                <a:cubicBezTo>
                  <a:pt x="4104651" y="1069421"/>
                  <a:pt x="3929754" y="1045072"/>
                  <a:pt x="3741916" y="1047225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0" dirty="0">
              <a:solidFill>
                <a:schemeClr val="bg1"/>
              </a:solidFill>
              <a:latin typeface="MADE Outer Sans" panose="02000505000000020004" pitchFamily="50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1B150A-40D2-46B5-F518-2BD7CAE8981F}"/>
              </a:ext>
            </a:extLst>
          </p:cNvPr>
          <p:cNvSpPr/>
          <p:nvPr/>
        </p:nvSpPr>
        <p:spPr>
          <a:xfrm>
            <a:off x="0" y="0"/>
            <a:ext cx="953143" cy="6858000"/>
          </a:xfrm>
          <a:prstGeom prst="rect">
            <a:avLst/>
          </a:prstGeom>
          <a:solidFill>
            <a:srgbClr val="FFEE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0BD758-9821-6612-49B0-1C3B36AB6BE9}"/>
              </a:ext>
            </a:extLst>
          </p:cNvPr>
          <p:cNvSpPr/>
          <p:nvPr/>
        </p:nvSpPr>
        <p:spPr>
          <a:xfrm>
            <a:off x="11234285" y="0"/>
            <a:ext cx="953143" cy="6858000"/>
          </a:xfrm>
          <a:prstGeom prst="rect">
            <a:avLst/>
          </a:prstGeom>
          <a:solidFill>
            <a:srgbClr val="B9A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00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962DA1FE-0193-4E92-A431-4B3E85888E54}"/>
              </a:ext>
            </a:extLst>
          </p:cNvPr>
          <p:cNvGrpSpPr/>
          <p:nvPr/>
        </p:nvGrpSpPr>
        <p:grpSpPr>
          <a:xfrm>
            <a:off x="1267477" y="672603"/>
            <a:ext cx="4033014" cy="523220"/>
            <a:chOff x="1267477" y="672603"/>
            <a:chExt cx="4033014" cy="523220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78AB40A-32FD-4C00-8EC0-ACA637A22198}"/>
                </a:ext>
              </a:extLst>
            </p:cNvPr>
            <p:cNvSpPr txBox="1"/>
            <p:nvPr/>
          </p:nvSpPr>
          <p:spPr>
            <a:xfrm>
              <a:off x="1714573" y="672603"/>
              <a:ext cx="35859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latin typeface="Source Han Sans CN"/>
                  <a:ea typeface="FZHei-B01S" panose="02010601030101010101" pitchFamily="2" charset="-122"/>
                  <a:sym typeface="Source Han Sans CN"/>
                </a:rPr>
                <a:t>PENERAPAN CRISP-DM</a:t>
              </a:r>
              <a:endParaRPr lang="zh-CN" altLang="en-US" sz="2800" b="1" dirty="0">
                <a:solidFill>
                  <a:schemeClr val="accent1"/>
                </a:solidFill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51A0ACB5-00E2-463A-A672-ADD287365232}"/>
                </a:ext>
              </a:extLst>
            </p:cNvPr>
            <p:cNvSpPr/>
            <p:nvPr/>
          </p:nvSpPr>
          <p:spPr>
            <a:xfrm>
              <a:off x="1267477" y="735131"/>
              <a:ext cx="398164" cy="398164"/>
            </a:xfrm>
            <a:prstGeom prst="ellipse">
              <a:avLst/>
            </a:prstGeom>
            <a:solidFill>
              <a:srgbClr val="FFDD03"/>
            </a:solidFill>
            <a:ln>
              <a:solidFill>
                <a:srgbClr val="FFFC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Picture 2" descr="CRISP-DM, Pendekatan Proses dalam Data Mining | by Muhammad ...">
            <a:extLst>
              <a:ext uri="{FF2B5EF4-FFF2-40B4-BE49-F238E27FC236}">
                <a16:creationId xmlns:a16="http://schemas.microsoft.com/office/drawing/2014/main" id="{05EBD070-0771-6227-B719-0DEDCE8A4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955" y="1195823"/>
            <a:ext cx="6212090" cy="506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4454A02-0CCA-4A98-8C31-BBEA19522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E06A076-8138-49AF-9745-C5192F6DCA13}"/>
              </a:ext>
            </a:extLst>
          </p:cNvPr>
          <p:cNvSpPr txBox="1"/>
          <p:nvPr/>
        </p:nvSpPr>
        <p:spPr>
          <a:xfrm>
            <a:off x="630294" y="910736"/>
            <a:ext cx="44831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0000" b="1" dirty="0">
                <a:ln>
                  <a:solidFill>
                    <a:schemeClr val="bg1"/>
                  </a:solidFill>
                </a:ln>
                <a:solidFill>
                  <a:srgbClr val="FFDD03"/>
                </a:solidFill>
              </a:rPr>
              <a:t>02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4AFD6B9-5714-41E2-9FA1-8F35602E6BE5}"/>
              </a:ext>
            </a:extLst>
          </p:cNvPr>
          <p:cNvSpPr/>
          <p:nvPr/>
        </p:nvSpPr>
        <p:spPr>
          <a:xfrm>
            <a:off x="1298945" y="4029659"/>
            <a:ext cx="9293860" cy="734695"/>
          </a:xfrm>
          <a:prstGeom prst="rect">
            <a:avLst/>
          </a:prstGeom>
          <a:solidFill>
            <a:srgbClr val="FFDD03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5152212-7B2D-43BD-AD89-FFE722B11153}"/>
              </a:ext>
            </a:extLst>
          </p:cNvPr>
          <p:cNvSpPr txBox="1"/>
          <p:nvPr/>
        </p:nvSpPr>
        <p:spPr>
          <a:xfrm>
            <a:off x="4989116" y="2332383"/>
            <a:ext cx="521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APA SIH YANG MELATARBELAKANGINYA?</a:t>
            </a:r>
            <a:endParaRPr lang="zh-CN" altLang="en-US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A16E590-41DA-4554-9E17-68CA07D7692F}"/>
              </a:ext>
            </a:extLst>
          </p:cNvPr>
          <p:cNvSpPr txBox="1"/>
          <p:nvPr/>
        </p:nvSpPr>
        <p:spPr>
          <a:xfrm>
            <a:off x="4953057" y="2621461"/>
            <a:ext cx="6113527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Seseorang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yang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tidak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memiliki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mencari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mempersiapkan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pekerjaan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dan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usaha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.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Ataupun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belum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memulainya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meski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sudah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mempunyai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pekerjaan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22">
            <a:extLst>
              <a:ext uri="{FF2B5EF4-FFF2-40B4-BE49-F238E27FC236}">
                <a16:creationId xmlns:a16="http://schemas.microsoft.com/office/drawing/2014/main" id="{DE5FA910-2AB0-A759-B46E-4030580D402C}"/>
              </a:ext>
            </a:extLst>
          </p:cNvPr>
          <p:cNvSpPr txBox="1"/>
          <p:nvPr/>
        </p:nvSpPr>
        <p:spPr>
          <a:xfrm>
            <a:off x="4219925" y="4104618"/>
            <a:ext cx="3538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PENDAHULUAN</a:t>
            </a:r>
            <a:endParaRPr lang="zh-CN" altLang="en-US" sz="32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702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  <p:bldP spid="25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950805-AE6D-58AD-3368-E0064B022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1A01D1-774E-111D-973D-7BDEB99D6164}"/>
              </a:ext>
            </a:extLst>
          </p:cNvPr>
          <p:cNvSpPr/>
          <p:nvPr/>
        </p:nvSpPr>
        <p:spPr>
          <a:xfrm>
            <a:off x="436729" y="518615"/>
            <a:ext cx="11261678" cy="580029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ísľïde">
            <a:extLst>
              <a:ext uri="{FF2B5EF4-FFF2-40B4-BE49-F238E27FC236}">
                <a16:creationId xmlns:a16="http://schemas.microsoft.com/office/drawing/2014/main" id="{F7ECB7D6-EDED-BE8E-DBD1-E68A7D3EF61D}"/>
              </a:ext>
            </a:extLst>
          </p:cNvPr>
          <p:cNvSpPr/>
          <p:nvPr/>
        </p:nvSpPr>
        <p:spPr>
          <a:xfrm>
            <a:off x="7136127" y="1514686"/>
            <a:ext cx="1408043" cy="2527812"/>
          </a:xfrm>
          <a:prstGeom prst="rect">
            <a:avLst/>
          </a:prstGeom>
          <a:solidFill>
            <a:srgbClr val="F9B125">
              <a:alpha val="8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CN"/>
              <a:ea typeface="FZHei-B01S" panose="02010601030101010101" pitchFamily="2" charset="-122"/>
              <a:cs typeface="+mn-cs"/>
              <a:sym typeface="Source Han Sans CN"/>
            </a:endParaRPr>
          </a:p>
        </p:txBody>
      </p:sp>
      <p:sp>
        <p:nvSpPr>
          <p:cNvPr id="31" name="îṩľïdé">
            <a:extLst>
              <a:ext uri="{FF2B5EF4-FFF2-40B4-BE49-F238E27FC236}">
                <a16:creationId xmlns:a16="http://schemas.microsoft.com/office/drawing/2014/main" id="{8AB7951A-492E-398A-0447-326C4549413E}"/>
              </a:ext>
            </a:extLst>
          </p:cNvPr>
          <p:cNvSpPr/>
          <p:nvPr/>
        </p:nvSpPr>
        <p:spPr>
          <a:xfrm>
            <a:off x="0" y="2093107"/>
            <a:ext cx="12192000" cy="1989628"/>
          </a:xfrm>
          <a:prstGeom prst="rect">
            <a:avLst/>
          </a:prstGeom>
          <a:solidFill>
            <a:srgbClr val="F9B12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CN"/>
              <a:ea typeface="FZHei-B01S" panose="02010601030101010101" pitchFamily="2" charset="-122"/>
              <a:cs typeface="+mn-cs"/>
              <a:sym typeface="Source Han Sans CN"/>
            </a:endParaRPr>
          </a:p>
        </p:txBody>
      </p:sp>
      <p:sp>
        <p:nvSpPr>
          <p:cNvPr id="32" name="ïś1ïdé">
            <a:extLst>
              <a:ext uri="{FF2B5EF4-FFF2-40B4-BE49-F238E27FC236}">
                <a16:creationId xmlns:a16="http://schemas.microsoft.com/office/drawing/2014/main" id="{88D960F4-6735-301A-171A-D89424717710}"/>
              </a:ext>
            </a:extLst>
          </p:cNvPr>
          <p:cNvSpPr/>
          <p:nvPr/>
        </p:nvSpPr>
        <p:spPr>
          <a:xfrm>
            <a:off x="2727064" y="2093171"/>
            <a:ext cx="1109889" cy="1989628"/>
          </a:xfrm>
          <a:prstGeom prst="rect">
            <a:avLst/>
          </a:prstGeom>
          <a:solidFill>
            <a:srgbClr val="F9B125">
              <a:alpha val="94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CN"/>
              <a:ea typeface="FZHei-B01S" panose="02010601030101010101" pitchFamily="2" charset="-122"/>
              <a:cs typeface="+mn-cs"/>
              <a:sym typeface="Source Han Sans CN"/>
            </a:endParaRPr>
          </a:p>
        </p:txBody>
      </p:sp>
      <p:sp>
        <p:nvSpPr>
          <p:cNvPr id="33" name="îśḷíḍè">
            <a:extLst>
              <a:ext uri="{FF2B5EF4-FFF2-40B4-BE49-F238E27FC236}">
                <a16:creationId xmlns:a16="http://schemas.microsoft.com/office/drawing/2014/main" id="{E72E38ED-A6B3-95F4-5F5D-EBFF498F741C}"/>
              </a:ext>
            </a:extLst>
          </p:cNvPr>
          <p:cNvSpPr txBox="1"/>
          <p:nvPr/>
        </p:nvSpPr>
        <p:spPr>
          <a:xfrm>
            <a:off x="6749874" y="3073063"/>
            <a:ext cx="1430309" cy="830997"/>
          </a:xfrm>
          <a:prstGeom prst="rect">
            <a:avLst/>
          </a:prstGeom>
          <a:noFill/>
        </p:spPr>
        <p:txBody>
          <a:bodyPr wrap="none" lIns="91440" tIns="45720" rIns="91440" bIns="4572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solidFill>
                  <a:prstClr val="white"/>
                </a:solidFill>
                <a:latin typeface="Source Han Sans CN"/>
                <a:ea typeface="FZHei-B01S" panose="02010601030101010101" pitchFamily="2" charset="-122"/>
                <a:sym typeface="Source Han Sans CN"/>
              </a:rPr>
              <a:t>MASALAH</a:t>
            </a:r>
          </a:p>
        </p:txBody>
      </p:sp>
      <p:cxnSp>
        <p:nvCxnSpPr>
          <p:cNvPr id="34" name="直接连接符 11">
            <a:extLst>
              <a:ext uri="{FF2B5EF4-FFF2-40B4-BE49-F238E27FC236}">
                <a16:creationId xmlns:a16="http://schemas.microsoft.com/office/drawing/2014/main" id="{7258AF7A-929A-7A46-9F92-4B10D05B755C}"/>
              </a:ext>
            </a:extLst>
          </p:cNvPr>
          <p:cNvCxnSpPr/>
          <p:nvPr/>
        </p:nvCxnSpPr>
        <p:spPr>
          <a:xfrm>
            <a:off x="6854320" y="3531197"/>
            <a:ext cx="1128563" cy="0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35" name="ïṩlíḋè">
            <a:extLst>
              <a:ext uri="{FF2B5EF4-FFF2-40B4-BE49-F238E27FC236}">
                <a16:creationId xmlns:a16="http://schemas.microsoft.com/office/drawing/2014/main" id="{B7D726F5-BE6C-B3F5-BCF3-E4045BACFEB0}"/>
              </a:ext>
            </a:extLst>
          </p:cNvPr>
          <p:cNvSpPr/>
          <p:nvPr/>
        </p:nvSpPr>
        <p:spPr>
          <a:xfrm>
            <a:off x="6697010" y="3623948"/>
            <a:ext cx="1427975" cy="307777"/>
          </a:xfrm>
          <a:prstGeom prst="rect">
            <a:avLst/>
          </a:prstGeom>
        </p:spPr>
        <p:txBody>
          <a:bodyPr wrap="none">
            <a:normAutofit fontScale="92500"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6">
              <a:defRPr/>
            </a:pPr>
            <a:r>
              <a:rPr lang="en-US" altLang="zh-CN" sz="1600" b="1" dirty="0">
                <a:solidFill>
                  <a:prstClr val="white"/>
                </a:solidFill>
                <a:latin typeface="Source Han Sans CN"/>
                <a:ea typeface="FZHei-B01S" panose="02010601030101010101" pitchFamily="2" charset="-122"/>
                <a:sym typeface="Source Han Sans CN"/>
              </a:rPr>
              <a:t>2</a:t>
            </a:r>
            <a:endParaRPr lang="zh-CN" altLang="en-US" sz="1600" b="1" dirty="0">
              <a:solidFill>
                <a:prstClr val="white"/>
              </a:solidFill>
              <a:latin typeface="Source Han Sans CN"/>
              <a:ea typeface="FZHei-B01S" panose="02010601030101010101" pitchFamily="2" charset="-122"/>
              <a:sym typeface="Source Han Sans CN"/>
            </a:endParaRPr>
          </a:p>
        </p:txBody>
      </p:sp>
      <p:sp>
        <p:nvSpPr>
          <p:cNvPr id="36" name="í$ļiḓé">
            <a:extLst>
              <a:ext uri="{FF2B5EF4-FFF2-40B4-BE49-F238E27FC236}">
                <a16:creationId xmlns:a16="http://schemas.microsoft.com/office/drawing/2014/main" id="{88B3B497-3C2F-BDB7-EC3D-DB09FA733DF7}"/>
              </a:ext>
            </a:extLst>
          </p:cNvPr>
          <p:cNvSpPr txBox="1"/>
          <p:nvPr/>
        </p:nvSpPr>
        <p:spPr>
          <a:xfrm>
            <a:off x="2710408" y="3020283"/>
            <a:ext cx="1125789" cy="646331"/>
          </a:xfrm>
          <a:prstGeom prst="rect">
            <a:avLst/>
          </a:prstGeom>
          <a:noFill/>
        </p:spPr>
        <p:txBody>
          <a:bodyPr wrap="none">
            <a:normAutofit fontScale="55000" lnSpcReduction="2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dirty="0">
                <a:solidFill>
                  <a:prstClr val="white"/>
                </a:solidFill>
                <a:latin typeface="Source Han Sans CN"/>
                <a:ea typeface="FZHei-B01S" panose="02010601030101010101" pitchFamily="2" charset="-122"/>
                <a:sym typeface="Source Han Sans CN"/>
              </a:rPr>
              <a:t>STUDI</a:t>
            </a:r>
          </a:p>
          <a:p>
            <a:pPr algn="ctr"/>
            <a:r>
              <a:rPr lang="en-US" altLang="zh-CN" sz="3600" dirty="0">
                <a:solidFill>
                  <a:prstClr val="white"/>
                </a:solidFill>
                <a:latin typeface="Source Han Sans CN"/>
                <a:ea typeface="FZHei-B01S" panose="02010601030101010101" pitchFamily="2" charset="-122"/>
                <a:sym typeface="Source Han Sans CN"/>
              </a:rPr>
              <a:t>KASUS</a:t>
            </a:r>
          </a:p>
        </p:txBody>
      </p:sp>
      <p:cxnSp>
        <p:nvCxnSpPr>
          <p:cNvPr id="37" name="直接连接符 14">
            <a:extLst>
              <a:ext uri="{FF2B5EF4-FFF2-40B4-BE49-F238E27FC236}">
                <a16:creationId xmlns:a16="http://schemas.microsoft.com/office/drawing/2014/main" id="{DB83DBBA-28BE-05E2-80AC-28337C7B61FA}"/>
              </a:ext>
            </a:extLst>
          </p:cNvPr>
          <p:cNvCxnSpPr/>
          <p:nvPr/>
        </p:nvCxnSpPr>
        <p:spPr>
          <a:xfrm>
            <a:off x="2835192" y="3648679"/>
            <a:ext cx="888285" cy="0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38" name="îsľïḋè">
            <a:extLst>
              <a:ext uri="{FF2B5EF4-FFF2-40B4-BE49-F238E27FC236}">
                <a16:creationId xmlns:a16="http://schemas.microsoft.com/office/drawing/2014/main" id="{17861951-BCDB-7EF9-C1C7-4B29B534F74C}"/>
              </a:ext>
            </a:extLst>
          </p:cNvPr>
          <p:cNvSpPr/>
          <p:nvPr/>
        </p:nvSpPr>
        <p:spPr>
          <a:xfrm>
            <a:off x="2711375" y="3721681"/>
            <a:ext cx="1123951" cy="261611"/>
          </a:xfrm>
          <a:prstGeom prst="rect">
            <a:avLst/>
          </a:prstGeom>
        </p:spPr>
        <p:txBody>
          <a:bodyPr wrap="none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6">
              <a:defRPr/>
            </a:pPr>
            <a:r>
              <a:rPr lang="en-US" altLang="zh-CN" sz="1200" b="1" dirty="0">
                <a:solidFill>
                  <a:prstClr val="white"/>
                </a:solidFill>
                <a:latin typeface="Source Han Sans CN"/>
                <a:ea typeface="FZHei-B01S" panose="02010601030101010101" pitchFamily="2" charset="-122"/>
                <a:sym typeface="Source Han Sans CN"/>
              </a:rPr>
              <a:t>1</a:t>
            </a:r>
            <a:endParaRPr lang="zh-CN" altLang="en-US" sz="1200" b="1" dirty="0">
              <a:solidFill>
                <a:prstClr val="white"/>
              </a:solidFill>
              <a:latin typeface="Source Han Sans CN"/>
              <a:ea typeface="FZHei-B01S" panose="02010601030101010101" pitchFamily="2" charset="-122"/>
              <a:sym typeface="Source Han Sans CN"/>
            </a:endParaRPr>
          </a:p>
        </p:txBody>
      </p:sp>
      <p:sp>
        <p:nvSpPr>
          <p:cNvPr id="40" name="îṥ1íďé">
            <a:extLst>
              <a:ext uri="{FF2B5EF4-FFF2-40B4-BE49-F238E27FC236}">
                <a16:creationId xmlns:a16="http://schemas.microsoft.com/office/drawing/2014/main" id="{84673035-423D-9ECF-0468-613768B9050A}"/>
              </a:ext>
            </a:extLst>
          </p:cNvPr>
          <p:cNvSpPr>
            <a:spLocks/>
          </p:cNvSpPr>
          <p:nvPr/>
        </p:nvSpPr>
        <p:spPr>
          <a:xfrm>
            <a:off x="10394950" y="2093172"/>
            <a:ext cx="1123951" cy="1989563"/>
          </a:xfrm>
          <a:prstGeom prst="rect">
            <a:avLst/>
          </a:prstGeom>
          <a:solidFill>
            <a:srgbClr val="F9B125">
              <a:alpha val="94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CN"/>
              <a:ea typeface="FZHei-B01S" panose="02010601030101010101" pitchFamily="2" charset="-122"/>
              <a:cs typeface="+mn-cs"/>
              <a:sym typeface="Source Han Sans CN"/>
            </a:endParaRPr>
          </a:p>
        </p:txBody>
      </p:sp>
      <p:sp>
        <p:nvSpPr>
          <p:cNvPr id="41" name="íṡḻidê">
            <a:extLst>
              <a:ext uri="{FF2B5EF4-FFF2-40B4-BE49-F238E27FC236}">
                <a16:creationId xmlns:a16="http://schemas.microsoft.com/office/drawing/2014/main" id="{5F7799A8-8E44-E228-8DB5-2C531145342F}"/>
              </a:ext>
            </a:extLst>
          </p:cNvPr>
          <p:cNvSpPr txBox="1"/>
          <p:nvPr/>
        </p:nvSpPr>
        <p:spPr>
          <a:xfrm>
            <a:off x="10400484" y="3241415"/>
            <a:ext cx="1125789" cy="646331"/>
          </a:xfrm>
          <a:prstGeom prst="rect">
            <a:avLst/>
          </a:prstGeom>
          <a:noFill/>
        </p:spPr>
        <p:txBody>
          <a:bodyPr wrap="none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solidFill>
                  <a:prstClr val="white"/>
                </a:solidFill>
                <a:latin typeface="Source Han Sans CN"/>
                <a:ea typeface="FZHei-B01S" panose="02010601030101010101" pitchFamily="2" charset="-122"/>
                <a:sym typeface="Source Han Sans CN"/>
              </a:rPr>
              <a:t>TUJUAN</a:t>
            </a:r>
          </a:p>
        </p:txBody>
      </p:sp>
      <p:cxnSp>
        <p:nvCxnSpPr>
          <p:cNvPr id="42" name="直接连接符 22">
            <a:extLst>
              <a:ext uri="{FF2B5EF4-FFF2-40B4-BE49-F238E27FC236}">
                <a16:creationId xmlns:a16="http://schemas.microsoft.com/office/drawing/2014/main" id="{3AAF62CF-78D1-DF56-6A7F-D04D69C28D15}"/>
              </a:ext>
            </a:extLst>
          </p:cNvPr>
          <p:cNvCxnSpPr/>
          <p:nvPr/>
        </p:nvCxnSpPr>
        <p:spPr>
          <a:xfrm>
            <a:off x="10495216" y="3648679"/>
            <a:ext cx="888285" cy="0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43" name="îş1îḑè">
            <a:extLst>
              <a:ext uri="{FF2B5EF4-FFF2-40B4-BE49-F238E27FC236}">
                <a16:creationId xmlns:a16="http://schemas.microsoft.com/office/drawing/2014/main" id="{C7840C80-1F16-030C-509D-DAC599C746CA}"/>
              </a:ext>
            </a:extLst>
          </p:cNvPr>
          <p:cNvSpPr/>
          <p:nvPr/>
        </p:nvSpPr>
        <p:spPr>
          <a:xfrm>
            <a:off x="10371399" y="3721681"/>
            <a:ext cx="1123951" cy="261611"/>
          </a:xfrm>
          <a:prstGeom prst="rect">
            <a:avLst/>
          </a:prstGeom>
        </p:spPr>
        <p:txBody>
          <a:bodyPr wrap="none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6">
              <a:defRPr/>
            </a:pPr>
            <a:r>
              <a:rPr lang="en-US" altLang="zh-CN" sz="1200" b="1" dirty="0">
                <a:solidFill>
                  <a:prstClr val="white"/>
                </a:solidFill>
                <a:latin typeface="Source Han Sans CN"/>
                <a:ea typeface="FZHei-B01S" panose="02010601030101010101" pitchFamily="2" charset="-122"/>
                <a:sym typeface="Source Han Sans CN"/>
              </a:rPr>
              <a:t>3</a:t>
            </a:r>
            <a:endParaRPr lang="zh-CN" altLang="en-US" sz="1200" b="1" dirty="0">
              <a:solidFill>
                <a:prstClr val="white"/>
              </a:solidFill>
              <a:latin typeface="Source Han Sans CN"/>
              <a:ea typeface="FZHei-B01S" panose="02010601030101010101" pitchFamily="2" charset="-122"/>
              <a:sym typeface="Source Han Sans CN"/>
            </a:endParaRP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927F166F-8FAA-C351-4EA3-E0F8EEF451BE}"/>
              </a:ext>
            </a:extLst>
          </p:cNvPr>
          <p:cNvSpPr txBox="1">
            <a:spLocks/>
          </p:cNvSpPr>
          <p:nvPr/>
        </p:nvSpPr>
        <p:spPr>
          <a:xfrm flipH="1">
            <a:off x="1521026" y="5030667"/>
            <a:ext cx="2280323" cy="41395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defTabSz="91419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ource Han Sans CN"/>
                <a:ea typeface="FZHei-B01S" panose="02010601030101010101" pitchFamily="2" charset="-122"/>
                <a:cs typeface="Arial" panose="020B0604020202020204" pitchFamily="34" charset="0"/>
                <a:sym typeface="Source Han Sans CN"/>
              </a:rPr>
              <a:t>MENGELOMPOKKAN</a:t>
            </a:r>
            <a:endParaRPr lang="en-US" altLang="zh-CN" sz="2000" b="1" dirty="0">
              <a:solidFill>
                <a:prstClr val="black">
                  <a:lumMod val="85000"/>
                  <a:lumOff val="15000"/>
                </a:prstClr>
              </a:solidFill>
              <a:latin typeface="Source Han Sans CN"/>
              <a:ea typeface="FZHei-B01S" panose="02010601030101010101" pitchFamily="2" charset="-122"/>
              <a:cs typeface="Arial" panose="020B0604020202020204" pitchFamily="34" charset="0"/>
              <a:sym typeface="Source Han Sans CN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8FBA2D1E-D87A-8BA9-1CC0-F6EDE241A02B}"/>
              </a:ext>
            </a:extLst>
          </p:cNvPr>
          <p:cNvSpPr txBox="1">
            <a:spLocks/>
          </p:cNvSpPr>
          <p:nvPr/>
        </p:nvSpPr>
        <p:spPr>
          <a:xfrm flipH="1">
            <a:off x="5337915" y="5029548"/>
            <a:ext cx="2280323" cy="41395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defTabSz="91419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ource Han Sans CN"/>
                <a:ea typeface="FZHei-B01S" panose="02010601030101010101" pitchFamily="2" charset="-122"/>
                <a:cs typeface="Arial" panose="020B0604020202020204" pitchFamily="34" charset="0"/>
                <a:sym typeface="Source Han Sans CN"/>
              </a:rPr>
              <a:t>MENCARI SOLUSI</a:t>
            </a:r>
            <a:endParaRPr lang="en-US" altLang="zh-CN" sz="2000" b="1" dirty="0">
              <a:solidFill>
                <a:prstClr val="black">
                  <a:lumMod val="85000"/>
                  <a:lumOff val="15000"/>
                </a:prstClr>
              </a:solidFill>
              <a:latin typeface="Source Han Sans CN"/>
              <a:ea typeface="FZHei-B01S" panose="02010601030101010101" pitchFamily="2" charset="-122"/>
              <a:cs typeface="Arial" panose="020B0604020202020204" pitchFamily="34" charset="0"/>
              <a:sym typeface="Source Han Sans CN"/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08543018-0E97-3570-747B-F13D443D1E2A}"/>
              </a:ext>
            </a:extLst>
          </p:cNvPr>
          <p:cNvSpPr txBox="1">
            <a:spLocks/>
          </p:cNvSpPr>
          <p:nvPr/>
        </p:nvSpPr>
        <p:spPr>
          <a:xfrm flipH="1">
            <a:off x="9013395" y="5029548"/>
            <a:ext cx="2505506" cy="41395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defTabSz="91419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ource Han Sans CN"/>
                <a:ea typeface="FZHei-B01S" panose="02010601030101010101" pitchFamily="2" charset="-122"/>
                <a:cs typeface="Arial" panose="020B0604020202020204" pitchFamily="34" charset="0"/>
                <a:sym typeface="Source Han Sans CN"/>
              </a:rPr>
              <a:t>MENGKLASIFIKASIKAN</a:t>
            </a:r>
            <a:endParaRPr lang="en-US" altLang="zh-CN" sz="2000" b="1" dirty="0">
              <a:solidFill>
                <a:prstClr val="black">
                  <a:lumMod val="85000"/>
                  <a:lumOff val="15000"/>
                </a:prstClr>
              </a:solidFill>
              <a:latin typeface="Source Han Sans CN"/>
              <a:ea typeface="FZHei-B01S" panose="02010601030101010101" pitchFamily="2" charset="-122"/>
              <a:cs typeface="Arial" panose="020B0604020202020204" pitchFamily="34" charset="0"/>
              <a:sym typeface="Source Han Sans CN"/>
            </a:endParaRPr>
          </a:p>
        </p:txBody>
      </p:sp>
      <p:sp>
        <p:nvSpPr>
          <p:cNvPr id="50" name="文本框 24">
            <a:extLst>
              <a:ext uri="{FF2B5EF4-FFF2-40B4-BE49-F238E27FC236}">
                <a16:creationId xmlns:a16="http://schemas.microsoft.com/office/drawing/2014/main" id="{1392C6E6-1936-83A6-BDA0-469FF65018BF}"/>
              </a:ext>
            </a:extLst>
          </p:cNvPr>
          <p:cNvSpPr txBox="1"/>
          <p:nvPr/>
        </p:nvSpPr>
        <p:spPr>
          <a:xfrm>
            <a:off x="1627677" y="610310"/>
            <a:ext cx="4347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9B125"/>
                </a:solidFill>
                <a:effectLst/>
                <a:uLnTx/>
                <a:uFillTx/>
                <a:latin typeface="Source Han Sans CN"/>
                <a:ea typeface="FZHei-B01S" panose="02010601030101010101" pitchFamily="2" charset="-122"/>
                <a:sym typeface="Source Han Sans CN"/>
              </a:rPr>
              <a:t>BUSINESS UNDERSTANDING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9B125"/>
              </a:solidFill>
              <a:effectLst/>
              <a:uLnTx/>
              <a:uFillTx/>
              <a:latin typeface="Source Han Sans CN"/>
              <a:ea typeface="FZHei-B01S" panose="02010601030101010101" pitchFamily="2" charset="-122"/>
              <a:sym typeface="Source Han Sans CN"/>
            </a:endParaRPr>
          </a:p>
        </p:txBody>
      </p:sp>
      <p:pic>
        <p:nvPicPr>
          <p:cNvPr id="56" name="Picture 55" descr="A cartoon of a computer monitor&#10;&#10;Description automatically generated">
            <a:extLst>
              <a:ext uri="{FF2B5EF4-FFF2-40B4-BE49-F238E27FC236}">
                <a16:creationId xmlns:a16="http://schemas.microsoft.com/office/drawing/2014/main" id="{C38AD456-984D-212B-766B-CE519033F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67834" y="1369140"/>
            <a:ext cx="2185715" cy="2084550"/>
          </a:xfrm>
          <a:prstGeom prst="rect">
            <a:avLst/>
          </a:prstGeom>
        </p:spPr>
      </p:pic>
      <p:pic>
        <p:nvPicPr>
          <p:cNvPr id="57" name="Picture 56" descr="A cartoon of a computer monitor&#10;&#10;Description automatically generated">
            <a:extLst>
              <a:ext uri="{FF2B5EF4-FFF2-40B4-BE49-F238E27FC236}">
                <a16:creationId xmlns:a16="http://schemas.microsoft.com/office/drawing/2014/main" id="{8D7B54FD-D135-2083-741B-AC5483C71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986" y="1267202"/>
            <a:ext cx="3135278" cy="2825724"/>
          </a:xfrm>
          <a:prstGeom prst="rect">
            <a:avLst/>
          </a:prstGeom>
        </p:spPr>
      </p:pic>
      <p:pic>
        <p:nvPicPr>
          <p:cNvPr id="58" name="Picture 57" descr="A cartoon of a computer monitor&#10;&#10;Description automatically generated">
            <a:extLst>
              <a:ext uri="{FF2B5EF4-FFF2-40B4-BE49-F238E27FC236}">
                <a16:creationId xmlns:a16="http://schemas.microsoft.com/office/drawing/2014/main" id="{893E5616-644F-CFF2-2F01-3598047C3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4575" y="1935739"/>
            <a:ext cx="2416196" cy="2304363"/>
          </a:xfrm>
          <a:prstGeom prst="rect">
            <a:avLst/>
          </a:prstGeom>
        </p:spPr>
      </p:pic>
      <p:sp>
        <p:nvSpPr>
          <p:cNvPr id="59" name="TextBox 38">
            <a:extLst>
              <a:ext uri="{FF2B5EF4-FFF2-40B4-BE49-F238E27FC236}">
                <a16:creationId xmlns:a16="http://schemas.microsoft.com/office/drawing/2014/main" id="{311903CD-2991-0888-4356-F1E35D65905F}"/>
              </a:ext>
            </a:extLst>
          </p:cNvPr>
          <p:cNvSpPr txBox="1"/>
          <p:nvPr/>
        </p:nvSpPr>
        <p:spPr>
          <a:xfrm>
            <a:off x="862242" y="584611"/>
            <a:ext cx="870226" cy="584775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altLang="zh-CN" sz="3200" b="1" spc="600" dirty="0">
                <a:solidFill>
                  <a:srgbClr val="FFDD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S Chinese Bold" panose="020B0800000000000000" pitchFamily="34" charset="-122"/>
                <a:ea typeface="Noto Sans S Chinese Bold" panose="020B0800000000000000" pitchFamily="34" charset="-122"/>
                <a:cs typeface="Poppins SemiBold" charset="0"/>
              </a:rPr>
              <a:t>03</a:t>
            </a:r>
            <a:endParaRPr lang="zh-CN" altLang="en-US" sz="1000" b="1" cap="all" spc="600" dirty="0">
              <a:solidFill>
                <a:srgbClr val="FFDD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S Chinese Bold" panose="020B0800000000000000" pitchFamily="34" charset="-122"/>
              <a:ea typeface="Noto Sans S Chinese Bold" panose="020B0800000000000000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60" name="椭圆 2">
            <a:extLst>
              <a:ext uri="{FF2B5EF4-FFF2-40B4-BE49-F238E27FC236}">
                <a16:creationId xmlns:a16="http://schemas.microsoft.com/office/drawing/2014/main" id="{8A538679-5118-54BB-75FE-5DF187B636FD}"/>
              </a:ext>
            </a:extLst>
          </p:cNvPr>
          <p:cNvSpPr/>
          <p:nvPr/>
        </p:nvSpPr>
        <p:spPr>
          <a:xfrm>
            <a:off x="1113697" y="5129420"/>
            <a:ext cx="314087" cy="314087"/>
          </a:xfrm>
          <a:prstGeom prst="ellipse">
            <a:avLst/>
          </a:prstGeom>
          <a:solidFill>
            <a:srgbClr val="FFDD03"/>
          </a:solidFill>
          <a:ln w="12700" cap="flat" cmpd="sng" algn="ctr">
            <a:solidFill>
              <a:srgbClr val="FFFCE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椭圆 2">
            <a:extLst>
              <a:ext uri="{FF2B5EF4-FFF2-40B4-BE49-F238E27FC236}">
                <a16:creationId xmlns:a16="http://schemas.microsoft.com/office/drawing/2014/main" id="{A47F10AB-8733-961A-15A4-E11F0EB51CFF}"/>
              </a:ext>
            </a:extLst>
          </p:cNvPr>
          <p:cNvSpPr/>
          <p:nvPr/>
        </p:nvSpPr>
        <p:spPr>
          <a:xfrm>
            <a:off x="4882419" y="5124355"/>
            <a:ext cx="314087" cy="314087"/>
          </a:xfrm>
          <a:prstGeom prst="ellipse">
            <a:avLst/>
          </a:prstGeom>
          <a:solidFill>
            <a:srgbClr val="FFDD03"/>
          </a:solidFill>
          <a:ln w="12700" cap="flat" cmpd="sng" algn="ctr">
            <a:solidFill>
              <a:srgbClr val="FFFCE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2" name="椭圆 2">
            <a:extLst>
              <a:ext uri="{FF2B5EF4-FFF2-40B4-BE49-F238E27FC236}">
                <a16:creationId xmlns:a16="http://schemas.microsoft.com/office/drawing/2014/main" id="{131E9B9D-C122-986D-B2DB-6ED62E8402CB}"/>
              </a:ext>
            </a:extLst>
          </p:cNvPr>
          <p:cNvSpPr/>
          <p:nvPr/>
        </p:nvSpPr>
        <p:spPr>
          <a:xfrm>
            <a:off x="8610790" y="5129420"/>
            <a:ext cx="314087" cy="314087"/>
          </a:xfrm>
          <a:prstGeom prst="ellipse">
            <a:avLst/>
          </a:prstGeom>
          <a:solidFill>
            <a:srgbClr val="FFDD03"/>
          </a:solidFill>
          <a:ln w="12700" cap="flat" cmpd="sng" algn="ctr">
            <a:solidFill>
              <a:srgbClr val="FFFCE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73147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538630" y="5732127"/>
            <a:ext cx="1118377" cy="478932"/>
            <a:chOff x="5538629" y="5732127"/>
            <a:chExt cx="1118377" cy="478932"/>
          </a:xfrm>
          <a:solidFill>
            <a:schemeClr val="accent1"/>
          </a:solidFill>
        </p:grpSpPr>
        <p:sp>
          <p:nvSpPr>
            <p:cNvPr id="5" name="Freeform 5"/>
            <p:cNvSpPr/>
            <p:nvPr/>
          </p:nvSpPr>
          <p:spPr bwMode="auto">
            <a:xfrm>
              <a:off x="5538629" y="5732127"/>
              <a:ext cx="1118377" cy="195748"/>
            </a:xfrm>
            <a:custGeom>
              <a:avLst/>
              <a:gdLst>
                <a:gd name="T0" fmla="*/ 692 w 759"/>
                <a:gd name="T1" fmla="*/ 133 h 133"/>
                <a:gd name="T2" fmla="*/ 67 w 759"/>
                <a:gd name="T3" fmla="*/ 133 h 133"/>
                <a:gd name="T4" fmla="*/ 0 w 759"/>
                <a:gd name="T5" fmla="*/ 67 h 133"/>
                <a:gd name="T6" fmla="*/ 0 w 759"/>
                <a:gd name="T7" fmla="*/ 67 h 133"/>
                <a:gd name="T8" fmla="*/ 67 w 759"/>
                <a:gd name="T9" fmla="*/ 0 h 133"/>
                <a:gd name="T10" fmla="*/ 692 w 759"/>
                <a:gd name="T11" fmla="*/ 0 h 133"/>
                <a:gd name="T12" fmla="*/ 759 w 759"/>
                <a:gd name="T13" fmla="*/ 67 h 133"/>
                <a:gd name="T14" fmla="*/ 759 w 759"/>
                <a:gd name="T15" fmla="*/ 67 h 133"/>
                <a:gd name="T16" fmla="*/ 692 w 759"/>
                <a:gd name="T1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9" h="133">
                  <a:moveTo>
                    <a:pt x="692" y="133"/>
                  </a:moveTo>
                  <a:cubicBezTo>
                    <a:pt x="67" y="133"/>
                    <a:pt x="67" y="133"/>
                    <a:pt x="67" y="133"/>
                  </a:cubicBezTo>
                  <a:cubicBezTo>
                    <a:pt x="30" y="133"/>
                    <a:pt x="0" y="104"/>
                    <a:pt x="0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29" y="0"/>
                    <a:pt x="759" y="30"/>
                    <a:pt x="759" y="67"/>
                  </a:cubicBezTo>
                  <a:cubicBezTo>
                    <a:pt x="759" y="67"/>
                    <a:pt x="759" y="67"/>
                    <a:pt x="759" y="67"/>
                  </a:cubicBezTo>
                  <a:cubicBezTo>
                    <a:pt x="759" y="104"/>
                    <a:pt x="729" y="133"/>
                    <a:pt x="692" y="133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5538629" y="6015311"/>
              <a:ext cx="1118377" cy="195748"/>
            </a:xfrm>
            <a:custGeom>
              <a:avLst/>
              <a:gdLst>
                <a:gd name="T0" fmla="*/ 692 w 759"/>
                <a:gd name="T1" fmla="*/ 133 h 133"/>
                <a:gd name="T2" fmla="*/ 67 w 759"/>
                <a:gd name="T3" fmla="*/ 133 h 133"/>
                <a:gd name="T4" fmla="*/ 0 w 759"/>
                <a:gd name="T5" fmla="*/ 67 h 133"/>
                <a:gd name="T6" fmla="*/ 0 w 759"/>
                <a:gd name="T7" fmla="*/ 67 h 133"/>
                <a:gd name="T8" fmla="*/ 67 w 759"/>
                <a:gd name="T9" fmla="*/ 0 h 133"/>
                <a:gd name="T10" fmla="*/ 692 w 759"/>
                <a:gd name="T11" fmla="*/ 0 h 133"/>
                <a:gd name="T12" fmla="*/ 759 w 759"/>
                <a:gd name="T13" fmla="*/ 67 h 133"/>
                <a:gd name="T14" fmla="*/ 759 w 759"/>
                <a:gd name="T15" fmla="*/ 67 h 133"/>
                <a:gd name="T16" fmla="*/ 692 w 759"/>
                <a:gd name="T1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9" h="133">
                  <a:moveTo>
                    <a:pt x="692" y="133"/>
                  </a:moveTo>
                  <a:cubicBezTo>
                    <a:pt x="67" y="133"/>
                    <a:pt x="67" y="133"/>
                    <a:pt x="67" y="133"/>
                  </a:cubicBezTo>
                  <a:cubicBezTo>
                    <a:pt x="30" y="133"/>
                    <a:pt x="0" y="104"/>
                    <a:pt x="0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29" y="0"/>
                    <a:pt x="759" y="30"/>
                    <a:pt x="759" y="67"/>
                  </a:cubicBezTo>
                  <a:cubicBezTo>
                    <a:pt x="759" y="67"/>
                    <a:pt x="759" y="67"/>
                    <a:pt x="759" y="67"/>
                  </a:cubicBezTo>
                  <a:cubicBezTo>
                    <a:pt x="759" y="104"/>
                    <a:pt x="729" y="133"/>
                    <a:pt x="692" y="133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033975" y="1942345"/>
            <a:ext cx="4122464" cy="2161063"/>
            <a:chOff x="4033975" y="1891543"/>
            <a:chExt cx="4122464" cy="2161063"/>
          </a:xfrm>
          <a:solidFill>
            <a:schemeClr val="accent1"/>
          </a:solidFill>
        </p:grpSpPr>
        <p:sp>
          <p:nvSpPr>
            <p:cNvPr id="7" name="Freeform 7"/>
            <p:cNvSpPr/>
            <p:nvPr/>
          </p:nvSpPr>
          <p:spPr bwMode="auto">
            <a:xfrm>
              <a:off x="7617478" y="3969087"/>
              <a:ext cx="538961" cy="57420"/>
            </a:xfrm>
            <a:custGeom>
              <a:avLst/>
              <a:gdLst>
                <a:gd name="T0" fmla="*/ 347 w 366"/>
                <a:gd name="T1" fmla="*/ 39 h 39"/>
                <a:gd name="T2" fmla="*/ 19 w 366"/>
                <a:gd name="T3" fmla="*/ 39 h 39"/>
                <a:gd name="T4" fmla="*/ 0 w 366"/>
                <a:gd name="T5" fmla="*/ 19 h 39"/>
                <a:gd name="T6" fmla="*/ 0 w 366"/>
                <a:gd name="T7" fmla="*/ 19 h 39"/>
                <a:gd name="T8" fmla="*/ 19 w 366"/>
                <a:gd name="T9" fmla="*/ 0 h 39"/>
                <a:gd name="T10" fmla="*/ 347 w 366"/>
                <a:gd name="T11" fmla="*/ 0 h 39"/>
                <a:gd name="T12" fmla="*/ 366 w 366"/>
                <a:gd name="T13" fmla="*/ 19 h 39"/>
                <a:gd name="T14" fmla="*/ 366 w 366"/>
                <a:gd name="T15" fmla="*/ 19 h 39"/>
                <a:gd name="T16" fmla="*/ 347 w 366"/>
                <a:gd name="T1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6" h="39">
                  <a:moveTo>
                    <a:pt x="347" y="39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8" y="39"/>
                    <a:pt x="0" y="30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57" y="0"/>
                    <a:pt x="366" y="9"/>
                    <a:pt x="366" y="19"/>
                  </a:cubicBezTo>
                  <a:cubicBezTo>
                    <a:pt x="366" y="19"/>
                    <a:pt x="366" y="19"/>
                    <a:pt x="366" y="19"/>
                  </a:cubicBezTo>
                  <a:cubicBezTo>
                    <a:pt x="366" y="30"/>
                    <a:pt x="357" y="39"/>
                    <a:pt x="347" y="39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7165951" y="2538818"/>
              <a:ext cx="420207" cy="387582"/>
            </a:xfrm>
            <a:custGeom>
              <a:avLst/>
              <a:gdLst>
                <a:gd name="T0" fmla="*/ 276 w 285"/>
                <a:gd name="T1" fmla="*/ 35 h 263"/>
                <a:gd name="T2" fmla="*/ 34 w 285"/>
                <a:gd name="T3" fmla="*/ 256 h 263"/>
                <a:gd name="T4" fmla="*/ 7 w 285"/>
                <a:gd name="T5" fmla="*/ 254 h 263"/>
                <a:gd name="T6" fmla="*/ 7 w 285"/>
                <a:gd name="T7" fmla="*/ 254 h 263"/>
                <a:gd name="T8" fmla="*/ 8 w 285"/>
                <a:gd name="T9" fmla="*/ 227 h 263"/>
                <a:gd name="T10" fmla="*/ 250 w 285"/>
                <a:gd name="T11" fmla="*/ 7 h 263"/>
                <a:gd name="T12" fmla="*/ 278 w 285"/>
                <a:gd name="T13" fmla="*/ 8 h 263"/>
                <a:gd name="T14" fmla="*/ 278 w 285"/>
                <a:gd name="T15" fmla="*/ 8 h 263"/>
                <a:gd name="T16" fmla="*/ 276 w 285"/>
                <a:gd name="T17" fmla="*/ 35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" h="263">
                  <a:moveTo>
                    <a:pt x="276" y="35"/>
                  </a:moveTo>
                  <a:cubicBezTo>
                    <a:pt x="34" y="256"/>
                    <a:pt x="34" y="256"/>
                    <a:pt x="34" y="256"/>
                  </a:cubicBezTo>
                  <a:cubicBezTo>
                    <a:pt x="26" y="263"/>
                    <a:pt x="14" y="262"/>
                    <a:pt x="7" y="254"/>
                  </a:cubicBezTo>
                  <a:cubicBezTo>
                    <a:pt x="7" y="254"/>
                    <a:pt x="7" y="254"/>
                    <a:pt x="7" y="254"/>
                  </a:cubicBezTo>
                  <a:cubicBezTo>
                    <a:pt x="0" y="246"/>
                    <a:pt x="0" y="234"/>
                    <a:pt x="8" y="227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58" y="0"/>
                    <a:pt x="270" y="0"/>
                    <a:pt x="278" y="8"/>
                  </a:cubicBezTo>
                  <a:cubicBezTo>
                    <a:pt x="278" y="8"/>
                    <a:pt x="278" y="8"/>
                    <a:pt x="278" y="8"/>
                  </a:cubicBezTo>
                  <a:cubicBezTo>
                    <a:pt x="285" y="16"/>
                    <a:pt x="284" y="28"/>
                    <a:pt x="276" y="35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6055405" y="1891543"/>
              <a:ext cx="56115" cy="538961"/>
            </a:xfrm>
            <a:custGeom>
              <a:avLst/>
              <a:gdLst>
                <a:gd name="T0" fmla="*/ 38 w 38"/>
                <a:gd name="T1" fmla="*/ 19 h 366"/>
                <a:gd name="T2" fmla="*/ 38 w 38"/>
                <a:gd name="T3" fmla="*/ 347 h 366"/>
                <a:gd name="T4" fmla="*/ 19 w 38"/>
                <a:gd name="T5" fmla="*/ 366 h 366"/>
                <a:gd name="T6" fmla="*/ 19 w 38"/>
                <a:gd name="T7" fmla="*/ 366 h 366"/>
                <a:gd name="T8" fmla="*/ 0 w 38"/>
                <a:gd name="T9" fmla="*/ 347 h 366"/>
                <a:gd name="T10" fmla="*/ 0 w 38"/>
                <a:gd name="T11" fmla="*/ 19 h 366"/>
                <a:gd name="T12" fmla="*/ 19 w 38"/>
                <a:gd name="T13" fmla="*/ 0 h 366"/>
                <a:gd name="T14" fmla="*/ 19 w 38"/>
                <a:gd name="T15" fmla="*/ 0 h 366"/>
                <a:gd name="T16" fmla="*/ 38 w 38"/>
                <a:gd name="T17" fmla="*/ 19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66">
                  <a:moveTo>
                    <a:pt x="38" y="19"/>
                  </a:moveTo>
                  <a:cubicBezTo>
                    <a:pt x="38" y="347"/>
                    <a:pt x="38" y="347"/>
                    <a:pt x="38" y="347"/>
                  </a:cubicBezTo>
                  <a:cubicBezTo>
                    <a:pt x="38" y="357"/>
                    <a:pt x="29" y="366"/>
                    <a:pt x="19" y="366"/>
                  </a:cubicBezTo>
                  <a:cubicBezTo>
                    <a:pt x="19" y="366"/>
                    <a:pt x="19" y="366"/>
                    <a:pt x="19" y="366"/>
                  </a:cubicBezTo>
                  <a:cubicBezTo>
                    <a:pt x="8" y="366"/>
                    <a:pt x="0" y="357"/>
                    <a:pt x="0" y="34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9" y="0"/>
                    <a:pt x="38" y="9"/>
                    <a:pt x="38" y="19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4033975" y="3996491"/>
              <a:ext cx="538961" cy="56115"/>
            </a:xfrm>
            <a:custGeom>
              <a:avLst/>
              <a:gdLst>
                <a:gd name="T0" fmla="*/ 20 w 366"/>
                <a:gd name="T1" fmla="*/ 38 h 38"/>
                <a:gd name="T2" fmla="*/ 347 w 366"/>
                <a:gd name="T3" fmla="*/ 38 h 38"/>
                <a:gd name="T4" fmla="*/ 366 w 366"/>
                <a:gd name="T5" fmla="*/ 19 h 38"/>
                <a:gd name="T6" fmla="*/ 366 w 366"/>
                <a:gd name="T7" fmla="*/ 19 h 38"/>
                <a:gd name="T8" fmla="*/ 347 w 366"/>
                <a:gd name="T9" fmla="*/ 0 h 38"/>
                <a:gd name="T10" fmla="*/ 20 w 366"/>
                <a:gd name="T11" fmla="*/ 0 h 38"/>
                <a:gd name="T12" fmla="*/ 0 w 366"/>
                <a:gd name="T13" fmla="*/ 19 h 38"/>
                <a:gd name="T14" fmla="*/ 0 w 366"/>
                <a:gd name="T15" fmla="*/ 19 h 38"/>
                <a:gd name="T16" fmla="*/ 20 w 366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6" h="38">
                  <a:moveTo>
                    <a:pt x="20" y="38"/>
                  </a:moveTo>
                  <a:cubicBezTo>
                    <a:pt x="347" y="38"/>
                    <a:pt x="347" y="38"/>
                    <a:pt x="347" y="38"/>
                  </a:cubicBezTo>
                  <a:cubicBezTo>
                    <a:pt x="358" y="38"/>
                    <a:pt x="366" y="29"/>
                    <a:pt x="366" y="19"/>
                  </a:cubicBezTo>
                  <a:cubicBezTo>
                    <a:pt x="366" y="19"/>
                    <a:pt x="366" y="19"/>
                    <a:pt x="366" y="19"/>
                  </a:cubicBezTo>
                  <a:cubicBezTo>
                    <a:pt x="366" y="8"/>
                    <a:pt x="358" y="0"/>
                    <a:pt x="34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9"/>
                    <a:pt x="9" y="38"/>
                    <a:pt x="20" y="38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4605561" y="2564918"/>
              <a:ext cx="420207" cy="387582"/>
            </a:xfrm>
            <a:custGeom>
              <a:avLst/>
              <a:gdLst>
                <a:gd name="T0" fmla="*/ 8 w 285"/>
                <a:gd name="T1" fmla="*/ 36 h 263"/>
                <a:gd name="T2" fmla="*/ 250 w 285"/>
                <a:gd name="T3" fmla="*/ 256 h 263"/>
                <a:gd name="T4" fmla="*/ 277 w 285"/>
                <a:gd name="T5" fmla="*/ 255 h 263"/>
                <a:gd name="T6" fmla="*/ 277 w 285"/>
                <a:gd name="T7" fmla="*/ 255 h 263"/>
                <a:gd name="T8" fmla="*/ 276 w 285"/>
                <a:gd name="T9" fmla="*/ 227 h 263"/>
                <a:gd name="T10" fmla="*/ 34 w 285"/>
                <a:gd name="T11" fmla="*/ 7 h 263"/>
                <a:gd name="T12" fmla="*/ 7 w 285"/>
                <a:gd name="T13" fmla="*/ 9 h 263"/>
                <a:gd name="T14" fmla="*/ 7 w 285"/>
                <a:gd name="T15" fmla="*/ 9 h 263"/>
                <a:gd name="T16" fmla="*/ 8 w 285"/>
                <a:gd name="T17" fmla="*/ 36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" h="263">
                  <a:moveTo>
                    <a:pt x="8" y="36"/>
                  </a:moveTo>
                  <a:cubicBezTo>
                    <a:pt x="250" y="256"/>
                    <a:pt x="250" y="256"/>
                    <a:pt x="250" y="256"/>
                  </a:cubicBezTo>
                  <a:cubicBezTo>
                    <a:pt x="258" y="263"/>
                    <a:pt x="270" y="262"/>
                    <a:pt x="277" y="255"/>
                  </a:cubicBezTo>
                  <a:cubicBezTo>
                    <a:pt x="277" y="255"/>
                    <a:pt x="277" y="255"/>
                    <a:pt x="277" y="255"/>
                  </a:cubicBezTo>
                  <a:cubicBezTo>
                    <a:pt x="285" y="247"/>
                    <a:pt x="284" y="235"/>
                    <a:pt x="276" y="22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6" y="0"/>
                    <a:pt x="14" y="1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0" y="16"/>
                    <a:pt x="0" y="29"/>
                    <a:pt x="8" y="36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</p:grpSp>
      <p:sp>
        <p:nvSpPr>
          <p:cNvPr id="12" name="Freeform 12"/>
          <p:cNvSpPr/>
          <p:nvPr/>
        </p:nvSpPr>
        <p:spPr bwMode="auto">
          <a:xfrm>
            <a:off x="4922675" y="2683671"/>
            <a:ext cx="1145781" cy="965692"/>
          </a:xfrm>
          <a:custGeom>
            <a:avLst/>
            <a:gdLst>
              <a:gd name="T0" fmla="*/ 778 w 778"/>
              <a:gd name="T1" fmla="*/ 0 h 655"/>
              <a:gd name="T2" fmla="*/ 778 w 778"/>
              <a:gd name="T3" fmla="*/ 655 h 655"/>
              <a:gd name="T4" fmla="*/ 0 w 778"/>
              <a:gd name="T5" fmla="*/ 655 h 655"/>
              <a:gd name="T6" fmla="*/ 0 w 778"/>
              <a:gd name="T7" fmla="*/ 654 h 655"/>
              <a:gd name="T8" fmla="*/ 50 w 778"/>
              <a:gd name="T9" fmla="*/ 491 h 655"/>
              <a:gd name="T10" fmla="*/ 778 w 778"/>
              <a:gd name="T11" fmla="*/ 0 h 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78" h="655">
                <a:moveTo>
                  <a:pt x="778" y="0"/>
                </a:moveTo>
                <a:cubicBezTo>
                  <a:pt x="778" y="655"/>
                  <a:pt x="778" y="655"/>
                  <a:pt x="778" y="655"/>
                </a:cubicBezTo>
                <a:cubicBezTo>
                  <a:pt x="0" y="655"/>
                  <a:pt x="0" y="655"/>
                  <a:pt x="0" y="655"/>
                </a:cubicBezTo>
                <a:cubicBezTo>
                  <a:pt x="0" y="654"/>
                  <a:pt x="0" y="654"/>
                  <a:pt x="0" y="654"/>
                </a:cubicBezTo>
                <a:cubicBezTo>
                  <a:pt x="9" y="598"/>
                  <a:pt x="26" y="543"/>
                  <a:pt x="50" y="491"/>
                </a:cubicBezTo>
                <a:cubicBezTo>
                  <a:pt x="173" y="215"/>
                  <a:pt x="477" y="5"/>
                  <a:pt x="7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Source Han Sans CN"/>
              <a:ea typeface="FZHei-B01S" panose="02010601030101010101" pitchFamily="2" charset="-122"/>
              <a:sym typeface="Source Han Sans CN"/>
            </a:endParaRPr>
          </a:p>
        </p:txBody>
      </p:sp>
      <p:sp>
        <p:nvSpPr>
          <p:cNvPr id="13" name="Freeform 13"/>
          <p:cNvSpPr/>
          <p:nvPr/>
        </p:nvSpPr>
        <p:spPr bwMode="auto">
          <a:xfrm>
            <a:off x="4887439" y="3689820"/>
            <a:ext cx="1181016" cy="942203"/>
          </a:xfrm>
          <a:custGeom>
            <a:avLst/>
            <a:gdLst>
              <a:gd name="T0" fmla="*/ 802 w 802"/>
              <a:gd name="T1" fmla="*/ 0 h 639"/>
              <a:gd name="T2" fmla="*/ 802 w 802"/>
              <a:gd name="T3" fmla="*/ 639 h 639"/>
              <a:gd name="T4" fmla="*/ 229 w 802"/>
              <a:gd name="T5" fmla="*/ 639 h 639"/>
              <a:gd name="T6" fmla="*/ 128 w 802"/>
              <a:gd name="T7" fmla="*/ 475 h 639"/>
              <a:gd name="T8" fmla="*/ 20 w 802"/>
              <a:gd name="T9" fmla="*/ 0 h 639"/>
              <a:gd name="T10" fmla="*/ 802 w 802"/>
              <a:gd name="T11" fmla="*/ 0 h 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2" h="639">
                <a:moveTo>
                  <a:pt x="802" y="0"/>
                </a:moveTo>
                <a:cubicBezTo>
                  <a:pt x="802" y="639"/>
                  <a:pt x="802" y="639"/>
                  <a:pt x="802" y="639"/>
                </a:cubicBezTo>
                <a:cubicBezTo>
                  <a:pt x="229" y="639"/>
                  <a:pt x="229" y="639"/>
                  <a:pt x="229" y="639"/>
                </a:cubicBezTo>
                <a:cubicBezTo>
                  <a:pt x="194" y="586"/>
                  <a:pt x="160" y="532"/>
                  <a:pt x="128" y="475"/>
                </a:cubicBezTo>
                <a:cubicBezTo>
                  <a:pt x="54" y="338"/>
                  <a:pt x="0" y="184"/>
                  <a:pt x="20" y="0"/>
                </a:cubicBezTo>
                <a:lnTo>
                  <a:pt x="80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Source Han Sans CN"/>
              <a:ea typeface="FZHei-B01S" panose="02010601030101010101" pitchFamily="2" charset="-122"/>
              <a:sym typeface="Source Han Sans CN"/>
            </a:endParaRPr>
          </a:p>
        </p:txBody>
      </p:sp>
      <p:sp>
        <p:nvSpPr>
          <p:cNvPr id="14" name="Freeform 14"/>
          <p:cNvSpPr/>
          <p:nvPr/>
        </p:nvSpPr>
        <p:spPr bwMode="auto">
          <a:xfrm>
            <a:off x="6111520" y="2683671"/>
            <a:ext cx="1132731" cy="965692"/>
          </a:xfrm>
          <a:custGeom>
            <a:avLst/>
            <a:gdLst>
              <a:gd name="T0" fmla="*/ 769 w 769"/>
              <a:gd name="T1" fmla="*/ 655 h 655"/>
              <a:gd name="T2" fmla="*/ 0 w 769"/>
              <a:gd name="T3" fmla="*/ 655 h 655"/>
              <a:gd name="T4" fmla="*/ 0 w 769"/>
              <a:gd name="T5" fmla="*/ 0 h 655"/>
              <a:gd name="T6" fmla="*/ 722 w 769"/>
              <a:gd name="T7" fmla="*/ 491 h 655"/>
              <a:gd name="T8" fmla="*/ 769 w 769"/>
              <a:gd name="T9" fmla="*/ 654 h 655"/>
              <a:gd name="T10" fmla="*/ 769 w 769"/>
              <a:gd name="T11" fmla="*/ 655 h 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9" h="655">
                <a:moveTo>
                  <a:pt x="769" y="655"/>
                </a:moveTo>
                <a:cubicBezTo>
                  <a:pt x="0" y="655"/>
                  <a:pt x="0" y="655"/>
                  <a:pt x="0" y="655"/>
                </a:cubicBezTo>
                <a:cubicBezTo>
                  <a:pt x="0" y="0"/>
                  <a:pt x="0" y="0"/>
                  <a:pt x="0" y="0"/>
                </a:cubicBezTo>
                <a:cubicBezTo>
                  <a:pt x="317" y="7"/>
                  <a:pt x="602" y="201"/>
                  <a:pt x="722" y="491"/>
                </a:cubicBezTo>
                <a:cubicBezTo>
                  <a:pt x="743" y="542"/>
                  <a:pt x="759" y="597"/>
                  <a:pt x="769" y="654"/>
                </a:cubicBezTo>
                <a:cubicBezTo>
                  <a:pt x="769" y="654"/>
                  <a:pt x="769" y="654"/>
                  <a:pt x="769" y="65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Source Han Sans CN"/>
              <a:ea typeface="FZHei-B01S" panose="02010601030101010101" pitchFamily="2" charset="-122"/>
              <a:sym typeface="Source Han Sans CN"/>
            </a:endParaRPr>
          </a:p>
        </p:txBody>
      </p:sp>
      <p:sp>
        <p:nvSpPr>
          <p:cNvPr id="15" name="Freeform 15"/>
          <p:cNvSpPr/>
          <p:nvPr/>
        </p:nvSpPr>
        <p:spPr bwMode="auto">
          <a:xfrm>
            <a:off x="5252837" y="4672477"/>
            <a:ext cx="815619" cy="964388"/>
          </a:xfrm>
          <a:custGeom>
            <a:avLst/>
            <a:gdLst>
              <a:gd name="T0" fmla="*/ 554 w 554"/>
              <a:gd name="T1" fmla="*/ 0 h 654"/>
              <a:gd name="T2" fmla="*/ 554 w 554"/>
              <a:gd name="T3" fmla="*/ 654 h 654"/>
              <a:gd name="T4" fmla="*/ 330 w 554"/>
              <a:gd name="T5" fmla="*/ 654 h 654"/>
              <a:gd name="T6" fmla="*/ 236 w 554"/>
              <a:gd name="T7" fmla="*/ 615 h 654"/>
              <a:gd name="T8" fmla="*/ 197 w 554"/>
              <a:gd name="T9" fmla="*/ 520 h 654"/>
              <a:gd name="T10" fmla="*/ 196 w 554"/>
              <a:gd name="T11" fmla="*/ 490 h 654"/>
              <a:gd name="T12" fmla="*/ 0 w 554"/>
              <a:gd name="T13" fmla="*/ 0 h 654"/>
              <a:gd name="T14" fmla="*/ 554 w 554"/>
              <a:gd name="T15" fmla="*/ 0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4" h="654">
                <a:moveTo>
                  <a:pt x="554" y="0"/>
                </a:moveTo>
                <a:cubicBezTo>
                  <a:pt x="554" y="654"/>
                  <a:pt x="554" y="654"/>
                  <a:pt x="554" y="654"/>
                </a:cubicBezTo>
                <a:cubicBezTo>
                  <a:pt x="330" y="654"/>
                  <a:pt x="330" y="654"/>
                  <a:pt x="330" y="654"/>
                </a:cubicBezTo>
                <a:cubicBezTo>
                  <a:pt x="293" y="654"/>
                  <a:pt x="260" y="639"/>
                  <a:pt x="236" y="615"/>
                </a:cubicBezTo>
                <a:cubicBezTo>
                  <a:pt x="211" y="590"/>
                  <a:pt x="197" y="557"/>
                  <a:pt x="197" y="520"/>
                </a:cubicBezTo>
                <a:cubicBezTo>
                  <a:pt x="197" y="510"/>
                  <a:pt x="196" y="500"/>
                  <a:pt x="196" y="490"/>
                </a:cubicBezTo>
                <a:cubicBezTo>
                  <a:pt x="187" y="291"/>
                  <a:pt x="96" y="146"/>
                  <a:pt x="0" y="0"/>
                </a:cubicBezTo>
                <a:lnTo>
                  <a:pt x="5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Source Han Sans CN"/>
              <a:ea typeface="FZHei-B01S" panose="02010601030101010101" pitchFamily="2" charset="-122"/>
              <a:sym typeface="Source Han Sans CN"/>
            </a:endParaRPr>
          </a:p>
        </p:txBody>
      </p:sp>
      <p:sp>
        <p:nvSpPr>
          <p:cNvPr id="16" name="Freeform 16"/>
          <p:cNvSpPr/>
          <p:nvPr/>
        </p:nvSpPr>
        <p:spPr bwMode="auto">
          <a:xfrm>
            <a:off x="6111519" y="3689820"/>
            <a:ext cx="1181016" cy="942203"/>
          </a:xfrm>
          <a:custGeom>
            <a:avLst/>
            <a:gdLst>
              <a:gd name="T0" fmla="*/ 681 w 802"/>
              <a:gd name="T1" fmla="*/ 475 h 639"/>
              <a:gd name="T2" fmla="*/ 576 w 802"/>
              <a:gd name="T3" fmla="*/ 639 h 639"/>
              <a:gd name="T4" fmla="*/ 0 w 802"/>
              <a:gd name="T5" fmla="*/ 639 h 639"/>
              <a:gd name="T6" fmla="*/ 0 w 802"/>
              <a:gd name="T7" fmla="*/ 0 h 639"/>
              <a:gd name="T8" fmla="*/ 774 w 802"/>
              <a:gd name="T9" fmla="*/ 0 h 639"/>
              <a:gd name="T10" fmla="*/ 681 w 802"/>
              <a:gd name="T11" fmla="*/ 475 h 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2" h="639">
                <a:moveTo>
                  <a:pt x="681" y="475"/>
                </a:moveTo>
                <a:cubicBezTo>
                  <a:pt x="649" y="532"/>
                  <a:pt x="612" y="585"/>
                  <a:pt x="576" y="639"/>
                </a:cubicBezTo>
                <a:cubicBezTo>
                  <a:pt x="0" y="639"/>
                  <a:pt x="0" y="639"/>
                  <a:pt x="0" y="639"/>
                </a:cubicBezTo>
                <a:cubicBezTo>
                  <a:pt x="0" y="0"/>
                  <a:pt x="0" y="0"/>
                  <a:pt x="0" y="0"/>
                </a:cubicBezTo>
                <a:cubicBezTo>
                  <a:pt x="774" y="0"/>
                  <a:pt x="774" y="0"/>
                  <a:pt x="774" y="0"/>
                </a:cubicBezTo>
                <a:cubicBezTo>
                  <a:pt x="802" y="203"/>
                  <a:pt x="753" y="347"/>
                  <a:pt x="681" y="4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Source Han Sans CN"/>
              <a:ea typeface="FZHei-B01S" panose="02010601030101010101" pitchFamily="2" charset="-122"/>
              <a:sym typeface="Source Han Sans CN"/>
            </a:endParaRPr>
          </a:p>
        </p:txBody>
      </p:sp>
      <p:sp>
        <p:nvSpPr>
          <p:cNvPr id="17" name="Freeform 17"/>
          <p:cNvSpPr/>
          <p:nvPr/>
        </p:nvSpPr>
        <p:spPr bwMode="auto">
          <a:xfrm>
            <a:off x="6111519" y="4672477"/>
            <a:ext cx="819535" cy="964388"/>
          </a:xfrm>
          <a:custGeom>
            <a:avLst/>
            <a:gdLst>
              <a:gd name="T0" fmla="*/ 556 w 556"/>
              <a:gd name="T1" fmla="*/ 0 h 654"/>
              <a:gd name="T2" fmla="*/ 371 w 556"/>
              <a:gd name="T3" fmla="*/ 490 h 654"/>
              <a:gd name="T4" fmla="*/ 371 w 556"/>
              <a:gd name="T5" fmla="*/ 503 h 654"/>
              <a:gd name="T6" fmla="*/ 371 w 556"/>
              <a:gd name="T7" fmla="*/ 520 h 654"/>
              <a:gd name="T8" fmla="*/ 237 w 556"/>
              <a:gd name="T9" fmla="*/ 654 h 654"/>
              <a:gd name="T10" fmla="*/ 0 w 556"/>
              <a:gd name="T11" fmla="*/ 654 h 654"/>
              <a:gd name="T12" fmla="*/ 0 w 556"/>
              <a:gd name="T13" fmla="*/ 0 h 654"/>
              <a:gd name="T14" fmla="*/ 556 w 556"/>
              <a:gd name="T15" fmla="*/ 0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6" h="654">
                <a:moveTo>
                  <a:pt x="556" y="0"/>
                </a:moveTo>
                <a:cubicBezTo>
                  <a:pt x="462" y="138"/>
                  <a:pt x="375" y="281"/>
                  <a:pt x="371" y="490"/>
                </a:cubicBezTo>
                <a:cubicBezTo>
                  <a:pt x="371" y="494"/>
                  <a:pt x="371" y="498"/>
                  <a:pt x="371" y="503"/>
                </a:cubicBezTo>
                <a:cubicBezTo>
                  <a:pt x="371" y="520"/>
                  <a:pt x="371" y="520"/>
                  <a:pt x="371" y="520"/>
                </a:cubicBezTo>
                <a:cubicBezTo>
                  <a:pt x="371" y="594"/>
                  <a:pt x="311" y="654"/>
                  <a:pt x="237" y="654"/>
                </a:cubicBezTo>
                <a:cubicBezTo>
                  <a:pt x="0" y="654"/>
                  <a:pt x="0" y="654"/>
                  <a:pt x="0" y="654"/>
                </a:cubicBezTo>
                <a:cubicBezTo>
                  <a:pt x="0" y="0"/>
                  <a:pt x="0" y="0"/>
                  <a:pt x="0" y="0"/>
                </a:cubicBezTo>
                <a:lnTo>
                  <a:pt x="55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Source Han Sans CN"/>
              <a:ea typeface="FZHei-B01S" panose="02010601030101010101" pitchFamily="2" charset="-122"/>
              <a:sym typeface="Source Han Sans CN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316723" y="3917559"/>
            <a:ext cx="452444" cy="377287"/>
            <a:chOff x="10987088" y="1993900"/>
            <a:chExt cx="477837" cy="398463"/>
          </a:xfrm>
          <a:solidFill>
            <a:schemeClr val="bg1"/>
          </a:solidFill>
        </p:grpSpPr>
        <p:sp>
          <p:nvSpPr>
            <p:cNvPr id="26" name="Freeform 107"/>
            <p:cNvSpPr/>
            <p:nvPr/>
          </p:nvSpPr>
          <p:spPr bwMode="auto">
            <a:xfrm>
              <a:off x="10987088" y="1993900"/>
              <a:ext cx="396875" cy="398463"/>
            </a:xfrm>
            <a:custGeom>
              <a:avLst/>
              <a:gdLst>
                <a:gd name="T0" fmla="*/ 0 w 2745"/>
                <a:gd name="T1" fmla="*/ 0 h 2770"/>
                <a:gd name="T2" fmla="*/ 371 w 2745"/>
                <a:gd name="T3" fmla="*/ 0 h 2770"/>
                <a:gd name="T4" fmla="*/ 371 w 2745"/>
                <a:gd name="T5" fmla="*/ 2398 h 2770"/>
                <a:gd name="T6" fmla="*/ 2745 w 2745"/>
                <a:gd name="T7" fmla="*/ 2398 h 2770"/>
                <a:gd name="T8" fmla="*/ 2745 w 2745"/>
                <a:gd name="T9" fmla="*/ 2770 h 2770"/>
                <a:gd name="T10" fmla="*/ 0 w 2745"/>
                <a:gd name="T11" fmla="*/ 2770 h 2770"/>
                <a:gd name="T12" fmla="*/ 0 w 2745"/>
                <a:gd name="T13" fmla="*/ 0 h 2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5" h="2770">
                  <a:moveTo>
                    <a:pt x="0" y="0"/>
                  </a:moveTo>
                  <a:lnTo>
                    <a:pt x="371" y="0"/>
                  </a:lnTo>
                  <a:lnTo>
                    <a:pt x="371" y="2398"/>
                  </a:lnTo>
                  <a:lnTo>
                    <a:pt x="2745" y="2398"/>
                  </a:lnTo>
                  <a:lnTo>
                    <a:pt x="2745" y="2770"/>
                  </a:lnTo>
                  <a:lnTo>
                    <a:pt x="0" y="277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  <p:sp>
          <p:nvSpPr>
            <p:cNvPr id="27" name="Freeform 108"/>
            <p:cNvSpPr/>
            <p:nvPr/>
          </p:nvSpPr>
          <p:spPr bwMode="auto">
            <a:xfrm>
              <a:off x="11066463" y="2047875"/>
              <a:ext cx="398462" cy="249238"/>
            </a:xfrm>
            <a:custGeom>
              <a:avLst/>
              <a:gdLst>
                <a:gd name="T0" fmla="*/ 2761 w 2761"/>
                <a:gd name="T1" fmla="*/ 0 h 1725"/>
                <a:gd name="T2" fmla="*/ 2559 w 2761"/>
                <a:gd name="T3" fmla="*/ 1146 h 1725"/>
                <a:gd name="T4" fmla="*/ 2274 w 2761"/>
                <a:gd name="T5" fmla="*/ 861 h 1725"/>
                <a:gd name="T6" fmla="*/ 1411 w 2761"/>
                <a:gd name="T7" fmla="*/ 1725 h 1725"/>
                <a:gd name="T8" fmla="*/ 864 w 2761"/>
                <a:gd name="T9" fmla="*/ 1177 h 1725"/>
                <a:gd name="T10" fmla="*/ 349 w 2761"/>
                <a:gd name="T11" fmla="*/ 1693 h 1725"/>
                <a:gd name="T12" fmla="*/ 0 w 2761"/>
                <a:gd name="T13" fmla="*/ 1341 h 1725"/>
                <a:gd name="T14" fmla="*/ 864 w 2761"/>
                <a:gd name="T15" fmla="*/ 476 h 1725"/>
                <a:gd name="T16" fmla="*/ 1411 w 2761"/>
                <a:gd name="T17" fmla="*/ 1025 h 1725"/>
                <a:gd name="T18" fmla="*/ 1924 w 2761"/>
                <a:gd name="T19" fmla="*/ 509 h 1725"/>
                <a:gd name="T20" fmla="*/ 1618 w 2761"/>
                <a:gd name="T21" fmla="*/ 202 h 1725"/>
                <a:gd name="T22" fmla="*/ 2761 w 2761"/>
                <a:gd name="T23" fmla="*/ 0 h 1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61" h="1725">
                  <a:moveTo>
                    <a:pt x="2761" y="0"/>
                  </a:moveTo>
                  <a:lnTo>
                    <a:pt x="2559" y="1146"/>
                  </a:lnTo>
                  <a:lnTo>
                    <a:pt x="2274" y="861"/>
                  </a:lnTo>
                  <a:lnTo>
                    <a:pt x="1411" y="1725"/>
                  </a:lnTo>
                  <a:lnTo>
                    <a:pt x="864" y="1177"/>
                  </a:lnTo>
                  <a:lnTo>
                    <a:pt x="349" y="1693"/>
                  </a:lnTo>
                  <a:lnTo>
                    <a:pt x="0" y="1341"/>
                  </a:lnTo>
                  <a:lnTo>
                    <a:pt x="864" y="476"/>
                  </a:lnTo>
                  <a:lnTo>
                    <a:pt x="1411" y="1025"/>
                  </a:lnTo>
                  <a:lnTo>
                    <a:pt x="1924" y="509"/>
                  </a:lnTo>
                  <a:lnTo>
                    <a:pt x="1618" y="202"/>
                  </a:lnTo>
                  <a:lnTo>
                    <a:pt x="27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640086" y="4986784"/>
            <a:ext cx="287631" cy="253155"/>
            <a:chOff x="10059988" y="2759075"/>
            <a:chExt cx="463550" cy="407988"/>
          </a:xfrm>
          <a:solidFill>
            <a:schemeClr val="bg1"/>
          </a:solidFill>
        </p:grpSpPr>
        <p:sp>
          <p:nvSpPr>
            <p:cNvPr id="29" name="Freeform 182"/>
            <p:cNvSpPr/>
            <p:nvPr/>
          </p:nvSpPr>
          <p:spPr bwMode="auto">
            <a:xfrm>
              <a:off x="10059988" y="2759075"/>
              <a:ext cx="463550" cy="168275"/>
            </a:xfrm>
            <a:custGeom>
              <a:avLst/>
              <a:gdLst>
                <a:gd name="T0" fmla="*/ 1606 w 3212"/>
                <a:gd name="T1" fmla="*/ 0 h 1164"/>
                <a:gd name="T2" fmla="*/ 1815 w 3212"/>
                <a:gd name="T3" fmla="*/ 5 h 1164"/>
                <a:gd name="T4" fmla="*/ 2016 w 3212"/>
                <a:gd name="T5" fmla="*/ 19 h 1164"/>
                <a:gd name="T6" fmla="*/ 2208 w 3212"/>
                <a:gd name="T7" fmla="*/ 43 h 1164"/>
                <a:gd name="T8" fmla="*/ 2388 w 3212"/>
                <a:gd name="T9" fmla="*/ 74 h 1164"/>
                <a:gd name="T10" fmla="*/ 2554 w 3212"/>
                <a:gd name="T11" fmla="*/ 112 h 1164"/>
                <a:gd name="T12" fmla="*/ 2706 w 3212"/>
                <a:gd name="T13" fmla="*/ 158 h 1164"/>
                <a:gd name="T14" fmla="*/ 2841 w 3212"/>
                <a:gd name="T15" fmla="*/ 210 h 1164"/>
                <a:gd name="T16" fmla="*/ 2958 w 3212"/>
                <a:gd name="T17" fmla="*/ 268 h 1164"/>
                <a:gd name="T18" fmla="*/ 3055 w 3212"/>
                <a:gd name="T19" fmla="*/ 331 h 1164"/>
                <a:gd name="T20" fmla="*/ 3130 w 3212"/>
                <a:gd name="T21" fmla="*/ 398 h 1164"/>
                <a:gd name="T22" fmla="*/ 3182 w 3212"/>
                <a:gd name="T23" fmla="*/ 469 h 1164"/>
                <a:gd name="T24" fmla="*/ 3209 w 3212"/>
                <a:gd name="T25" fmla="*/ 544 h 1164"/>
                <a:gd name="T26" fmla="*/ 3209 w 3212"/>
                <a:gd name="T27" fmla="*/ 620 h 1164"/>
                <a:gd name="T28" fmla="*/ 3182 w 3212"/>
                <a:gd name="T29" fmla="*/ 695 h 1164"/>
                <a:gd name="T30" fmla="*/ 3130 w 3212"/>
                <a:gd name="T31" fmla="*/ 766 h 1164"/>
                <a:gd name="T32" fmla="*/ 3055 w 3212"/>
                <a:gd name="T33" fmla="*/ 833 h 1164"/>
                <a:gd name="T34" fmla="*/ 2958 w 3212"/>
                <a:gd name="T35" fmla="*/ 896 h 1164"/>
                <a:gd name="T36" fmla="*/ 2841 w 3212"/>
                <a:gd name="T37" fmla="*/ 954 h 1164"/>
                <a:gd name="T38" fmla="*/ 2706 w 3212"/>
                <a:gd name="T39" fmla="*/ 1006 h 1164"/>
                <a:gd name="T40" fmla="*/ 2554 w 3212"/>
                <a:gd name="T41" fmla="*/ 1052 h 1164"/>
                <a:gd name="T42" fmla="*/ 2388 w 3212"/>
                <a:gd name="T43" fmla="*/ 1090 h 1164"/>
                <a:gd name="T44" fmla="*/ 2208 w 3212"/>
                <a:gd name="T45" fmla="*/ 1122 h 1164"/>
                <a:gd name="T46" fmla="*/ 2016 w 3212"/>
                <a:gd name="T47" fmla="*/ 1145 h 1164"/>
                <a:gd name="T48" fmla="*/ 1815 w 3212"/>
                <a:gd name="T49" fmla="*/ 1159 h 1164"/>
                <a:gd name="T50" fmla="*/ 1606 w 3212"/>
                <a:gd name="T51" fmla="*/ 1164 h 1164"/>
                <a:gd name="T52" fmla="*/ 1397 w 3212"/>
                <a:gd name="T53" fmla="*/ 1159 h 1164"/>
                <a:gd name="T54" fmla="*/ 1195 w 3212"/>
                <a:gd name="T55" fmla="*/ 1145 h 1164"/>
                <a:gd name="T56" fmla="*/ 1004 w 3212"/>
                <a:gd name="T57" fmla="*/ 1122 h 1164"/>
                <a:gd name="T58" fmla="*/ 824 w 3212"/>
                <a:gd name="T59" fmla="*/ 1090 h 1164"/>
                <a:gd name="T60" fmla="*/ 658 w 3212"/>
                <a:gd name="T61" fmla="*/ 1052 h 1164"/>
                <a:gd name="T62" fmla="*/ 506 w 3212"/>
                <a:gd name="T63" fmla="*/ 1006 h 1164"/>
                <a:gd name="T64" fmla="*/ 371 w 3212"/>
                <a:gd name="T65" fmla="*/ 954 h 1164"/>
                <a:gd name="T66" fmla="*/ 254 w 3212"/>
                <a:gd name="T67" fmla="*/ 896 h 1164"/>
                <a:gd name="T68" fmla="*/ 157 w 3212"/>
                <a:gd name="T69" fmla="*/ 833 h 1164"/>
                <a:gd name="T70" fmla="*/ 82 w 3212"/>
                <a:gd name="T71" fmla="*/ 766 h 1164"/>
                <a:gd name="T72" fmla="*/ 30 w 3212"/>
                <a:gd name="T73" fmla="*/ 695 h 1164"/>
                <a:gd name="T74" fmla="*/ 3 w 3212"/>
                <a:gd name="T75" fmla="*/ 620 h 1164"/>
                <a:gd name="T76" fmla="*/ 3 w 3212"/>
                <a:gd name="T77" fmla="*/ 544 h 1164"/>
                <a:gd name="T78" fmla="*/ 30 w 3212"/>
                <a:gd name="T79" fmla="*/ 469 h 1164"/>
                <a:gd name="T80" fmla="*/ 82 w 3212"/>
                <a:gd name="T81" fmla="*/ 398 h 1164"/>
                <a:gd name="T82" fmla="*/ 157 w 3212"/>
                <a:gd name="T83" fmla="*/ 331 h 1164"/>
                <a:gd name="T84" fmla="*/ 254 w 3212"/>
                <a:gd name="T85" fmla="*/ 268 h 1164"/>
                <a:gd name="T86" fmla="*/ 371 w 3212"/>
                <a:gd name="T87" fmla="*/ 210 h 1164"/>
                <a:gd name="T88" fmla="*/ 506 w 3212"/>
                <a:gd name="T89" fmla="*/ 158 h 1164"/>
                <a:gd name="T90" fmla="*/ 658 w 3212"/>
                <a:gd name="T91" fmla="*/ 112 h 1164"/>
                <a:gd name="T92" fmla="*/ 824 w 3212"/>
                <a:gd name="T93" fmla="*/ 74 h 1164"/>
                <a:gd name="T94" fmla="*/ 1004 w 3212"/>
                <a:gd name="T95" fmla="*/ 43 h 1164"/>
                <a:gd name="T96" fmla="*/ 1195 w 3212"/>
                <a:gd name="T97" fmla="*/ 19 h 1164"/>
                <a:gd name="T98" fmla="*/ 1397 w 3212"/>
                <a:gd name="T99" fmla="*/ 5 h 1164"/>
                <a:gd name="T100" fmla="*/ 1606 w 3212"/>
                <a:gd name="T101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12" h="1164">
                  <a:moveTo>
                    <a:pt x="1606" y="0"/>
                  </a:moveTo>
                  <a:lnTo>
                    <a:pt x="1606" y="0"/>
                  </a:lnTo>
                  <a:lnTo>
                    <a:pt x="1712" y="2"/>
                  </a:lnTo>
                  <a:lnTo>
                    <a:pt x="1815" y="5"/>
                  </a:lnTo>
                  <a:lnTo>
                    <a:pt x="1917" y="11"/>
                  </a:lnTo>
                  <a:lnTo>
                    <a:pt x="2016" y="19"/>
                  </a:lnTo>
                  <a:lnTo>
                    <a:pt x="2114" y="30"/>
                  </a:lnTo>
                  <a:lnTo>
                    <a:pt x="2208" y="43"/>
                  </a:lnTo>
                  <a:lnTo>
                    <a:pt x="2299" y="57"/>
                  </a:lnTo>
                  <a:lnTo>
                    <a:pt x="2388" y="74"/>
                  </a:lnTo>
                  <a:lnTo>
                    <a:pt x="2472" y="92"/>
                  </a:lnTo>
                  <a:lnTo>
                    <a:pt x="2554" y="112"/>
                  </a:lnTo>
                  <a:lnTo>
                    <a:pt x="2632" y="135"/>
                  </a:lnTo>
                  <a:lnTo>
                    <a:pt x="2706" y="158"/>
                  </a:lnTo>
                  <a:lnTo>
                    <a:pt x="2775" y="183"/>
                  </a:lnTo>
                  <a:lnTo>
                    <a:pt x="2841" y="210"/>
                  </a:lnTo>
                  <a:lnTo>
                    <a:pt x="2902" y="238"/>
                  </a:lnTo>
                  <a:lnTo>
                    <a:pt x="2958" y="268"/>
                  </a:lnTo>
                  <a:lnTo>
                    <a:pt x="3009" y="299"/>
                  </a:lnTo>
                  <a:lnTo>
                    <a:pt x="3055" y="331"/>
                  </a:lnTo>
                  <a:lnTo>
                    <a:pt x="3096" y="364"/>
                  </a:lnTo>
                  <a:lnTo>
                    <a:pt x="3130" y="398"/>
                  </a:lnTo>
                  <a:lnTo>
                    <a:pt x="3159" y="433"/>
                  </a:lnTo>
                  <a:lnTo>
                    <a:pt x="3182" y="469"/>
                  </a:lnTo>
                  <a:lnTo>
                    <a:pt x="3199" y="506"/>
                  </a:lnTo>
                  <a:lnTo>
                    <a:pt x="3209" y="544"/>
                  </a:lnTo>
                  <a:lnTo>
                    <a:pt x="3212" y="582"/>
                  </a:lnTo>
                  <a:lnTo>
                    <a:pt x="3209" y="620"/>
                  </a:lnTo>
                  <a:lnTo>
                    <a:pt x="3199" y="658"/>
                  </a:lnTo>
                  <a:lnTo>
                    <a:pt x="3182" y="695"/>
                  </a:lnTo>
                  <a:lnTo>
                    <a:pt x="3159" y="731"/>
                  </a:lnTo>
                  <a:lnTo>
                    <a:pt x="3130" y="766"/>
                  </a:lnTo>
                  <a:lnTo>
                    <a:pt x="3096" y="800"/>
                  </a:lnTo>
                  <a:lnTo>
                    <a:pt x="3055" y="833"/>
                  </a:lnTo>
                  <a:lnTo>
                    <a:pt x="3009" y="865"/>
                  </a:lnTo>
                  <a:lnTo>
                    <a:pt x="2958" y="896"/>
                  </a:lnTo>
                  <a:lnTo>
                    <a:pt x="2902" y="926"/>
                  </a:lnTo>
                  <a:lnTo>
                    <a:pt x="2841" y="954"/>
                  </a:lnTo>
                  <a:lnTo>
                    <a:pt x="2775" y="981"/>
                  </a:lnTo>
                  <a:lnTo>
                    <a:pt x="2706" y="1006"/>
                  </a:lnTo>
                  <a:lnTo>
                    <a:pt x="2632" y="1030"/>
                  </a:lnTo>
                  <a:lnTo>
                    <a:pt x="2554" y="1052"/>
                  </a:lnTo>
                  <a:lnTo>
                    <a:pt x="2472" y="1072"/>
                  </a:lnTo>
                  <a:lnTo>
                    <a:pt x="2388" y="1090"/>
                  </a:lnTo>
                  <a:lnTo>
                    <a:pt x="2299" y="1107"/>
                  </a:lnTo>
                  <a:lnTo>
                    <a:pt x="2208" y="1122"/>
                  </a:lnTo>
                  <a:lnTo>
                    <a:pt x="2114" y="1134"/>
                  </a:lnTo>
                  <a:lnTo>
                    <a:pt x="2016" y="1145"/>
                  </a:lnTo>
                  <a:lnTo>
                    <a:pt x="1917" y="1153"/>
                  </a:lnTo>
                  <a:lnTo>
                    <a:pt x="1815" y="1159"/>
                  </a:lnTo>
                  <a:lnTo>
                    <a:pt x="1712" y="1163"/>
                  </a:lnTo>
                  <a:lnTo>
                    <a:pt x="1606" y="1164"/>
                  </a:lnTo>
                  <a:lnTo>
                    <a:pt x="1500" y="1163"/>
                  </a:lnTo>
                  <a:lnTo>
                    <a:pt x="1397" y="1159"/>
                  </a:lnTo>
                  <a:lnTo>
                    <a:pt x="1295" y="1153"/>
                  </a:lnTo>
                  <a:lnTo>
                    <a:pt x="1195" y="1145"/>
                  </a:lnTo>
                  <a:lnTo>
                    <a:pt x="1098" y="1134"/>
                  </a:lnTo>
                  <a:lnTo>
                    <a:pt x="1004" y="1122"/>
                  </a:lnTo>
                  <a:lnTo>
                    <a:pt x="912" y="1107"/>
                  </a:lnTo>
                  <a:lnTo>
                    <a:pt x="824" y="1090"/>
                  </a:lnTo>
                  <a:lnTo>
                    <a:pt x="739" y="1072"/>
                  </a:lnTo>
                  <a:lnTo>
                    <a:pt x="658" y="1052"/>
                  </a:lnTo>
                  <a:lnTo>
                    <a:pt x="580" y="1030"/>
                  </a:lnTo>
                  <a:lnTo>
                    <a:pt x="506" y="1006"/>
                  </a:lnTo>
                  <a:lnTo>
                    <a:pt x="436" y="981"/>
                  </a:lnTo>
                  <a:lnTo>
                    <a:pt x="371" y="954"/>
                  </a:lnTo>
                  <a:lnTo>
                    <a:pt x="310" y="926"/>
                  </a:lnTo>
                  <a:lnTo>
                    <a:pt x="254" y="896"/>
                  </a:lnTo>
                  <a:lnTo>
                    <a:pt x="203" y="865"/>
                  </a:lnTo>
                  <a:lnTo>
                    <a:pt x="157" y="833"/>
                  </a:lnTo>
                  <a:lnTo>
                    <a:pt x="116" y="800"/>
                  </a:lnTo>
                  <a:lnTo>
                    <a:pt x="82" y="766"/>
                  </a:lnTo>
                  <a:lnTo>
                    <a:pt x="53" y="731"/>
                  </a:lnTo>
                  <a:lnTo>
                    <a:pt x="30" y="695"/>
                  </a:lnTo>
                  <a:lnTo>
                    <a:pt x="13" y="658"/>
                  </a:lnTo>
                  <a:lnTo>
                    <a:pt x="3" y="620"/>
                  </a:lnTo>
                  <a:lnTo>
                    <a:pt x="0" y="582"/>
                  </a:lnTo>
                  <a:lnTo>
                    <a:pt x="3" y="544"/>
                  </a:lnTo>
                  <a:lnTo>
                    <a:pt x="13" y="506"/>
                  </a:lnTo>
                  <a:lnTo>
                    <a:pt x="30" y="469"/>
                  </a:lnTo>
                  <a:lnTo>
                    <a:pt x="53" y="433"/>
                  </a:lnTo>
                  <a:lnTo>
                    <a:pt x="82" y="398"/>
                  </a:lnTo>
                  <a:lnTo>
                    <a:pt x="116" y="364"/>
                  </a:lnTo>
                  <a:lnTo>
                    <a:pt x="157" y="331"/>
                  </a:lnTo>
                  <a:lnTo>
                    <a:pt x="203" y="299"/>
                  </a:lnTo>
                  <a:lnTo>
                    <a:pt x="254" y="268"/>
                  </a:lnTo>
                  <a:lnTo>
                    <a:pt x="310" y="238"/>
                  </a:lnTo>
                  <a:lnTo>
                    <a:pt x="371" y="210"/>
                  </a:lnTo>
                  <a:lnTo>
                    <a:pt x="436" y="183"/>
                  </a:lnTo>
                  <a:lnTo>
                    <a:pt x="506" y="158"/>
                  </a:lnTo>
                  <a:lnTo>
                    <a:pt x="580" y="135"/>
                  </a:lnTo>
                  <a:lnTo>
                    <a:pt x="658" y="112"/>
                  </a:lnTo>
                  <a:lnTo>
                    <a:pt x="739" y="92"/>
                  </a:lnTo>
                  <a:lnTo>
                    <a:pt x="824" y="74"/>
                  </a:lnTo>
                  <a:lnTo>
                    <a:pt x="912" y="57"/>
                  </a:lnTo>
                  <a:lnTo>
                    <a:pt x="1004" y="43"/>
                  </a:lnTo>
                  <a:lnTo>
                    <a:pt x="1098" y="30"/>
                  </a:lnTo>
                  <a:lnTo>
                    <a:pt x="1195" y="19"/>
                  </a:lnTo>
                  <a:lnTo>
                    <a:pt x="1295" y="11"/>
                  </a:lnTo>
                  <a:lnTo>
                    <a:pt x="1397" y="5"/>
                  </a:lnTo>
                  <a:lnTo>
                    <a:pt x="1500" y="2"/>
                  </a:lnTo>
                  <a:lnTo>
                    <a:pt x="16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  <p:sp>
          <p:nvSpPr>
            <p:cNvPr id="30" name="Freeform 183"/>
            <p:cNvSpPr/>
            <p:nvPr/>
          </p:nvSpPr>
          <p:spPr bwMode="auto">
            <a:xfrm>
              <a:off x="10059988" y="2917825"/>
              <a:ext cx="463550" cy="93663"/>
            </a:xfrm>
            <a:custGeom>
              <a:avLst/>
              <a:gdLst>
                <a:gd name="T0" fmla="*/ 87 w 3212"/>
                <a:gd name="T1" fmla="*/ 40 h 648"/>
                <a:gd name="T2" fmla="*/ 256 w 3212"/>
                <a:gd name="T3" fmla="*/ 114 h 648"/>
                <a:gd name="T4" fmla="*/ 442 w 3212"/>
                <a:gd name="T5" fmla="*/ 179 h 648"/>
                <a:gd name="T6" fmla="*/ 647 w 3212"/>
                <a:gd name="T7" fmla="*/ 233 h 648"/>
                <a:gd name="T8" fmla="*/ 869 w 3212"/>
                <a:gd name="T9" fmla="*/ 277 h 648"/>
                <a:gd name="T10" fmla="*/ 1103 w 3212"/>
                <a:gd name="T11" fmla="*/ 310 h 648"/>
                <a:gd name="T12" fmla="*/ 1349 w 3212"/>
                <a:gd name="T13" fmla="*/ 330 h 648"/>
                <a:gd name="T14" fmla="*/ 1606 w 3212"/>
                <a:gd name="T15" fmla="*/ 338 h 648"/>
                <a:gd name="T16" fmla="*/ 1862 w 3212"/>
                <a:gd name="T17" fmla="*/ 330 h 648"/>
                <a:gd name="T18" fmla="*/ 2109 w 3212"/>
                <a:gd name="T19" fmla="*/ 310 h 648"/>
                <a:gd name="T20" fmla="*/ 2343 w 3212"/>
                <a:gd name="T21" fmla="*/ 277 h 648"/>
                <a:gd name="T22" fmla="*/ 2564 w 3212"/>
                <a:gd name="T23" fmla="*/ 233 h 648"/>
                <a:gd name="T24" fmla="*/ 2769 w 3212"/>
                <a:gd name="T25" fmla="*/ 179 h 648"/>
                <a:gd name="T26" fmla="*/ 2957 w 3212"/>
                <a:gd name="T27" fmla="*/ 114 h 648"/>
                <a:gd name="T28" fmla="*/ 3125 w 3212"/>
                <a:gd name="T29" fmla="*/ 40 h 648"/>
                <a:gd name="T30" fmla="*/ 3209 w 3212"/>
                <a:gd name="T31" fmla="*/ 33 h 648"/>
                <a:gd name="T32" fmla="*/ 3209 w 3212"/>
                <a:gd name="T33" fmla="*/ 104 h 648"/>
                <a:gd name="T34" fmla="*/ 3182 w 3212"/>
                <a:gd name="T35" fmla="*/ 179 h 648"/>
                <a:gd name="T36" fmla="*/ 3130 w 3212"/>
                <a:gd name="T37" fmla="*/ 250 h 648"/>
                <a:gd name="T38" fmla="*/ 3055 w 3212"/>
                <a:gd name="T39" fmla="*/ 317 h 648"/>
                <a:gd name="T40" fmla="*/ 2958 w 3212"/>
                <a:gd name="T41" fmla="*/ 381 h 648"/>
                <a:gd name="T42" fmla="*/ 2841 w 3212"/>
                <a:gd name="T43" fmla="*/ 439 h 648"/>
                <a:gd name="T44" fmla="*/ 2706 w 3212"/>
                <a:gd name="T45" fmla="*/ 491 h 648"/>
                <a:gd name="T46" fmla="*/ 2554 w 3212"/>
                <a:gd name="T47" fmla="*/ 536 h 648"/>
                <a:gd name="T48" fmla="*/ 2388 w 3212"/>
                <a:gd name="T49" fmla="*/ 575 h 648"/>
                <a:gd name="T50" fmla="*/ 2208 w 3212"/>
                <a:gd name="T51" fmla="*/ 606 h 648"/>
                <a:gd name="T52" fmla="*/ 2016 w 3212"/>
                <a:gd name="T53" fmla="*/ 629 h 648"/>
                <a:gd name="T54" fmla="*/ 1815 w 3212"/>
                <a:gd name="T55" fmla="*/ 644 h 648"/>
                <a:gd name="T56" fmla="*/ 1606 w 3212"/>
                <a:gd name="T57" fmla="*/ 648 h 648"/>
                <a:gd name="T58" fmla="*/ 1397 w 3212"/>
                <a:gd name="T59" fmla="*/ 644 h 648"/>
                <a:gd name="T60" fmla="*/ 1195 w 3212"/>
                <a:gd name="T61" fmla="*/ 629 h 648"/>
                <a:gd name="T62" fmla="*/ 1004 w 3212"/>
                <a:gd name="T63" fmla="*/ 606 h 648"/>
                <a:gd name="T64" fmla="*/ 824 w 3212"/>
                <a:gd name="T65" fmla="*/ 575 h 648"/>
                <a:gd name="T66" fmla="*/ 658 w 3212"/>
                <a:gd name="T67" fmla="*/ 536 h 648"/>
                <a:gd name="T68" fmla="*/ 506 w 3212"/>
                <a:gd name="T69" fmla="*/ 491 h 648"/>
                <a:gd name="T70" fmla="*/ 371 w 3212"/>
                <a:gd name="T71" fmla="*/ 439 h 648"/>
                <a:gd name="T72" fmla="*/ 254 w 3212"/>
                <a:gd name="T73" fmla="*/ 381 h 648"/>
                <a:gd name="T74" fmla="*/ 157 w 3212"/>
                <a:gd name="T75" fmla="*/ 317 h 648"/>
                <a:gd name="T76" fmla="*/ 82 w 3212"/>
                <a:gd name="T77" fmla="*/ 250 h 648"/>
                <a:gd name="T78" fmla="*/ 30 w 3212"/>
                <a:gd name="T79" fmla="*/ 179 h 648"/>
                <a:gd name="T80" fmla="*/ 3 w 3212"/>
                <a:gd name="T81" fmla="*/ 104 h 648"/>
                <a:gd name="T82" fmla="*/ 3 w 3212"/>
                <a:gd name="T83" fmla="*/ 33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8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4"/>
                  </a:lnTo>
                  <a:lnTo>
                    <a:pt x="346" y="147"/>
                  </a:lnTo>
                  <a:lnTo>
                    <a:pt x="442" y="179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6"/>
                  </a:lnTo>
                  <a:lnTo>
                    <a:pt x="1606" y="338"/>
                  </a:lnTo>
                  <a:lnTo>
                    <a:pt x="1735" y="336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9"/>
                  </a:lnTo>
                  <a:lnTo>
                    <a:pt x="2865" y="147"/>
                  </a:lnTo>
                  <a:lnTo>
                    <a:pt x="2957" y="114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3"/>
                  </a:lnTo>
                  <a:lnTo>
                    <a:pt x="3212" y="66"/>
                  </a:lnTo>
                  <a:lnTo>
                    <a:pt x="3209" y="104"/>
                  </a:lnTo>
                  <a:lnTo>
                    <a:pt x="3199" y="142"/>
                  </a:lnTo>
                  <a:lnTo>
                    <a:pt x="3182" y="179"/>
                  </a:lnTo>
                  <a:lnTo>
                    <a:pt x="3159" y="215"/>
                  </a:lnTo>
                  <a:lnTo>
                    <a:pt x="3130" y="250"/>
                  </a:lnTo>
                  <a:lnTo>
                    <a:pt x="3096" y="284"/>
                  </a:lnTo>
                  <a:lnTo>
                    <a:pt x="3055" y="317"/>
                  </a:lnTo>
                  <a:lnTo>
                    <a:pt x="3009" y="350"/>
                  </a:lnTo>
                  <a:lnTo>
                    <a:pt x="2958" y="381"/>
                  </a:lnTo>
                  <a:lnTo>
                    <a:pt x="2902" y="410"/>
                  </a:lnTo>
                  <a:lnTo>
                    <a:pt x="2841" y="439"/>
                  </a:lnTo>
                  <a:lnTo>
                    <a:pt x="2775" y="465"/>
                  </a:lnTo>
                  <a:lnTo>
                    <a:pt x="2706" y="491"/>
                  </a:lnTo>
                  <a:lnTo>
                    <a:pt x="2632" y="514"/>
                  </a:lnTo>
                  <a:lnTo>
                    <a:pt x="2554" y="536"/>
                  </a:lnTo>
                  <a:lnTo>
                    <a:pt x="2472" y="557"/>
                  </a:lnTo>
                  <a:lnTo>
                    <a:pt x="2388" y="575"/>
                  </a:lnTo>
                  <a:lnTo>
                    <a:pt x="2299" y="592"/>
                  </a:lnTo>
                  <a:lnTo>
                    <a:pt x="2208" y="606"/>
                  </a:lnTo>
                  <a:lnTo>
                    <a:pt x="2114" y="619"/>
                  </a:lnTo>
                  <a:lnTo>
                    <a:pt x="2016" y="629"/>
                  </a:lnTo>
                  <a:lnTo>
                    <a:pt x="1917" y="638"/>
                  </a:lnTo>
                  <a:lnTo>
                    <a:pt x="1815" y="644"/>
                  </a:lnTo>
                  <a:lnTo>
                    <a:pt x="1712" y="647"/>
                  </a:lnTo>
                  <a:lnTo>
                    <a:pt x="1606" y="648"/>
                  </a:lnTo>
                  <a:lnTo>
                    <a:pt x="1500" y="647"/>
                  </a:lnTo>
                  <a:lnTo>
                    <a:pt x="1397" y="644"/>
                  </a:lnTo>
                  <a:lnTo>
                    <a:pt x="1295" y="638"/>
                  </a:lnTo>
                  <a:lnTo>
                    <a:pt x="1195" y="629"/>
                  </a:lnTo>
                  <a:lnTo>
                    <a:pt x="1098" y="619"/>
                  </a:lnTo>
                  <a:lnTo>
                    <a:pt x="1004" y="606"/>
                  </a:lnTo>
                  <a:lnTo>
                    <a:pt x="912" y="592"/>
                  </a:lnTo>
                  <a:lnTo>
                    <a:pt x="824" y="575"/>
                  </a:lnTo>
                  <a:lnTo>
                    <a:pt x="739" y="557"/>
                  </a:lnTo>
                  <a:lnTo>
                    <a:pt x="658" y="536"/>
                  </a:lnTo>
                  <a:lnTo>
                    <a:pt x="580" y="514"/>
                  </a:lnTo>
                  <a:lnTo>
                    <a:pt x="506" y="491"/>
                  </a:lnTo>
                  <a:lnTo>
                    <a:pt x="436" y="465"/>
                  </a:lnTo>
                  <a:lnTo>
                    <a:pt x="371" y="439"/>
                  </a:lnTo>
                  <a:lnTo>
                    <a:pt x="310" y="410"/>
                  </a:lnTo>
                  <a:lnTo>
                    <a:pt x="254" y="381"/>
                  </a:lnTo>
                  <a:lnTo>
                    <a:pt x="203" y="350"/>
                  </a:lnTo>
                  <a:lnTo>
                    <a:pt x="157" y="317"/>
                  </a:lnTo>
                  <a:lnTo>
                    <a:pt x="116" y="284"/>
                  </a:lnTo>
                  <a:lnTo>
                    <a:pt x="82" y="250"/>
                  </a:lnTo>
                  <a:lnTo>
                    <a:pt x="53" y="215"/>
                  </a:lnTo>
                  <a:lnTo>
                    <a:pt x="30" y="179"/>
                  </a:lnTo>
                  <a:lnTo>
                    <a:pt x="13" y="142"/>
                  </a:lnTo>
                  <a:lnTo>
                    <a:pt x="3" y="104"/>
                  </a:lnTo>
                  <a:lnTo>
                    <a:pt x="0" y="66"/>
                  </a:lnTo>
                  <a:lnTo>
                    <a:pt x="3" y="3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  <p:sp>
          <p:nvSpPr>
            <p:cNvPr id="31" name="Freeform 184"/>
            <p:cNvSpPr/>
            <p:nvPr/>
          </p:nvSpPr>
          <p:spPr bwMode="auto">
            <a:xfrm>
              <a:off x="10059988" y="2995613"/>
              <a:ext cx="463550" cy="93663"/>
            </a:xfrm>
            <a:custGeom>
              <a:avLst/>
              <a:gdLst>
                <a:gd name="T0" fmla="*/ 87 w 3212"/>
                <a:gd name="T1" fmla="*/ 40 h 647"/>
                <a:gd name="T2" fmla="*/ 256 w 3212"/>
                <a:gd name="T3" fmla="*/ 114 h 647"/>
                <a:gd name="T4" fmla="*/ 442 w 3212"/>
                <a:gd name="T5" fmla="*/ 178 h 647"/>
                <a:gd name="T6" fmla="*/ 647 w 3212"/>
                <a:gd name="T7" fmla="*/ 233 h 647"/>
                <a:gd name="T8" fmla="*/ 869 w 3212"/>
                <a:gd name="T9" fmla="*/ 277 h 647"/>
                <a:gd name="T10" fmla="*/ 1103 w 3212"/>
                <a:gd name="T11" fmla="*/ 310 h 647"/>
                <a:gd name="T12" fmla="*/ 1349 w 3212"/>
                <a:gd name="T13" fmla="*/ 330 h 647"/>
                <a:gd name="T14" fmla="*/ 1606 w 3212"/>
                <a:gd name="T15" fmla="*/ 337 h 647"/>
                <a:gd name="T16" fmla="*/ 1862 w 3212"/>
                <a:gd name="T17" fmla="*/ 330 h 647"/>
                <a:gd name="T18" fmla="*/ 2109 w 3212"/>
                <a:gd name="T19" fmla="*/ 310 h 647"/>
                <a:gd name="T20" fmla="*/ 2343 w 3212"/>
                <a:gd name="T21" fmla="*/ 277 h 647"/>
                <a:gd name="T22" fmla="*/ 2564 w 3212"/>
                <a:gd name="T23" fmla="*/ 233 h 647"/>
                <a:gd name="T24" fmla="*/ 2769 w 3212"/>
                <a:gd name="T25" fmla="*/ 178 h 647"/>
                <a:gd name="T26" fmla="*/ 2957 w 3212"/>
                <a:gd name="T27" fmla="*/ 114 h 647"/>
                <a:gd name="T28" fmla="*/ 3125 w 3212"/>
                <a:gd name="T29" fmla="*/ 40 h 647"/>
                <a:gd name="T30" fmla="*/ 3209 w 3212"/>
                <a:gd name="T31" fmla="*/ 33 h 647"/>
                <a:gd name="T32" fmla="*/ 3209 w 3212"/>
                <a:gd name="T33" fmla="*/ 104 h 647"/>
                <a:gd name="T34" fmla="*/ 3182 w 3212"/>
                <a:gd name="T35" fmla="*/ 178 h 647"/>
                <a:gd name="T36" fmla="*/ 3130 w 3212"/>
                <a:gd name="T37" fmla="*/ 250 h 647"/>
                <a:gd name="T38" fmla="*/ 3055 w 3212"/>
                <a:gd name="T39" fmla="*/ 317 h 647"/>
                <a:gd name="T40" fmla="*/ 2958 w 3212"/>
                <a:gd name="T41" fmla="*/ 380 h 647"/>
                <a:gd name="T42" fmla="*/ 2841 w 3212"/>
                <a:gd name="T43" fmla="*/ 438 h 647"/>
                <a:gd name="T44" fmla="*/ 2706 w 3212"/>
                <a:gd name="T45" fmla="*/ 490 h 647"/>
                <a:gd name="T46" fmla="*/ 2554 w 3212"/>
                <a:gd name="T47" fmla="*/ 535 h 647"/>
                <a:gd name="T48" fmla="*/ 2388 w 3212"/>
                <a:gd name="T49" fmla="*/ 574 h 647"/>
                <a:gd name="T50" fmla="*/ 2208 w 3212"/>
                <a:gd name="T51" fmla="*/ 605 h 647"/>
                <a:gd name="T52" fmla="*/ 2016 w 3212"/>
                <a:gd name="T53" fmla="*/ 628 h 647"/>
                <a:gd name="T54" fmla="*/ 1815 w 3212"/>
                <a:gd name="T55" fmla="*/ 643 h 647"/>
                <a:gd name="T56" fmla="*/ 1606 w 3212"/>
                <a:gd name="T57" fmla="*/ 647 h 647"/>
                <a:gd name="T58" fmla="*/ 1397 w 3212"/>
                <a:gd name="T59" fmla="*/ 643 h 647"/>
                <a:gd name="T60" fmla="*/ 1195 w 3212"/>
                <a:gd name="T61" fmla="*/ 628 h 647"/>
                <a:gd name="T62" fmla="*/ 1004 w 3212"/>
                <a:gd name="T63" fmla="*/ 605 h 647"/>
                <a:gd name="T64" fmla="*/ 824 w 3212"/>
                <a:gd name="T65" fmla="*/ 574 h 647"/>
                <a:gd name="T66" fmla="*/ 658 w 3212"/>
                <a:gd name="T67" fmla="*/ 535 h 647"/>
                <a:gd name="T68" fmla="*/ 506 w 3212"/>
                <a:gd name="T69" fmla="*/ 490 h 647"/>
                <a:gd name="T70" fmla="*/ 371 w 3212"/>
                <a:gd name="T71" fmla="*/ 438 h 647"/>
                <a:gd name="T72" fmla="*/ 254 w 3212"/>
                <a:gd name="T73" fmla="*/ 380 h 647"/>
                <a:gd name="T74" fmla="*/ 157 w 3212"/>
                <a:gd name="T75" fmla="*/ 317 h 647"/>
                <a:gd name="T76" fmla="*/ 82 w 3212"/>
                <a:gd name="T77" fmla="*/ 250 h 647"/>
                <a:gd name="T78" fmla="*/ 30 w 3212"/>
                <a:gd name="T79" fmla="*/ 178 h 647"/>
                <a:gd name="T80" fmla="*/ 3 w 3212"/>
                <a:gd name="T81" fmla="*/ 104 h 647"/>
                <a:gd name="T82" fmla="*/ 3 w 3212"/>
                <a:gd name="T83" fmla="*/ 33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7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4"/>
                  </a:lnTo>
                  <a:lnTo>
                    <a:pt x="346" y="147"/>
                  </a:lnTo>
                  <a:lnTo>
                    <a:pt x="442" y="178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5"/>
                  </a:lnTo>
                  <a:lnTo>
                    <a:pt x="1606" y="337"/>
                  </a:lnTo>
                  <a:lnTo>
                    <a:pt x="1735" y="335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8"/>
                  </a:lnTo>
                  <a:lnTo>
                    <a:pt x="2865" y="147"/>
                  </a:lnTo>
                  <a:lnTo>
                    <a:pt x="2957" y="114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3"/>
                  </a:lnTo>
                  <a:lnTo>
                    <a:pt x="3212" y="66"/>
                  </a:lnTo>
                  <a:lnTo>
                    <a:pt x="3209" y="104"/>
                  </a:lnTo>
                  <a:lnTo>
                    <a:pt x="3199" y="142"/>
                  </a:lnTo>
                  <a:lnTo>
                    <a:pt x="3182" y="178"/>
                  </a:lnTo>
                  <a:lnTo>
                    <a:pt x="3159" y="215"/>
                  </a:lnTo>
                  <a:lnTo>
                    <a:pt x="3130" y="250"/>
                  </a:lnTo>
                  <a:lnTo>
                    <a:pt x="3096" y="284"/>
                  </a:lnTo>
                  <a:lnTo>
                    <a:pt x="3055" y="317"/>
                  </a:lnTo>
                  <a:lnTo>
                    <a:pt x="3009" y="349"/>
                  </a:lnTo>
                  <a:lnTo>
                    <a:pt x="2958" y="380"/>
                  </a:lnTo>
                  <a:lnTo>
                    <a:pt x="2902" y="409"/>
                  </a:lnTo>
                  <a:lnTo>
                    <a:pt x="2841" y="438"/>
                  </a:lnTo>
                  <a:lnTo>
                    <a:pt x="2775" y="464"/>
                  </a:lnTo>
                  <a:lnTo>
                    <a:pt x="2706" y="490"/>
                  </a:lnTo>
                  <a:lnTo>
                    <a:pt x="2632" y="513"/>
                  </a:lnTo>
                  <a:lnTo>
                    <a:pt x="2554" y="535"/>
                  </a:lnTo>
                  <a:lnTo>
                    <a:pt x="2472" y="556"/>
                  </a:lnTo>
                  <a:lnTo>
                    <a:pt x="2388" y="574"/>
                  </a:lnTo>
                  <a:lnTo>
                    <a:pt x="2299" y="591"/>
                  </a:lnTo>
                  <a:lnTo>
                    <a:pt x="2208" y="605"/>
                  </a:lnTo>
                  <a:lnTo>
                    <a:pt x="2114" y="618"/>
                  </a:lnTo>
                  <a:lnTo>
                    <a:pt x="2016" y="628"/>
                  </a:lnTo>
                  <a:lnTo>
                    <a:pt x="1917" y="637"/>
                  </a:lnTo>
                  <a:lnTo>
                    <a:pt x="1815" y="643"/>
                  </a:lnTo>
                  <a:lnTo>
                    <a:pt x="1712" y="646"/>
                  </a:lnTo>
                  <a:lnTo>
                    <a:pt x="1606" y="647"/>
                  </a:lnTo>
                  <a:lnTo>
                    <a:pt x="1500" y="646"/>
                  </a:lnTo>
                  <a:lnTo>
                    <a:pt x="1397" y="643"/>
                  </a:lnTo>
                  <a:lnTo>
                    <a:pt x="1295" y="637"/>
                  </a:lnTo>
                  <a:lnTo>
                    <a:pt x="1195" y="628"/>
                  </a:lnTo>
                  <a:lnTo>
                    <a:pt x="1098" y="618"/>
                  </a:lnTo>
                  <a:lnTo>
                    <a:pt x="1004" y="605"/>
                  </a:lnTo>
                  <a:lnTo>
                    <a:pt x="912" y="591"/>
                  </a:lnTo>
                  <a:lnTo>
                    <a:pt x="824" y="574"/>
                  </a:lnTo>
                  <a:lnTo>
                    <a:pt x="739" y="556"/>
                  </a:lnTo>
                  <a:lnTo>
                    <a:pt x="658" y="535"/>
                  </a:lnTo>
                  <a:lnTo>
                    <a:pt x="580" y="513"/>
                  </a:lnTo>
                  <a:lnTo>
                    <a:pt x="506" y="490"/>
                  </a:lnTo>
                  <a:lnTo>
                    <a:pt x="436" y="464"/>
                  </a:lnTo>
                  <a:lnTo>
                    <a:pt x="371" y="438"/>
                  </a:lnTo>
                  <a:lnTo>
                    <a:pt x="310" y="409"/>
                  </a:lnTo>
                  <a:lnTo>
                    <a:pt x="254" y="380"/>
                  </a:lnTo>
                  <a:lnTo>
                    <a:pt x="203" y="349"/>
                  </a:lnTo>
                  <a:lnTo>
                    <a:pt x="157" y="317"/>
                  </a:lnTo>
                  <a:lnTo>
                    <a:pt x="116" y="284"/>
                  </a:lnTo>
                  <a:lnTo>
                    <a:pt x="82" y="250"/>
                  </a:lnTo>
                  <a:lnTo>
                    <a:pt x="53" y="215"/>
                  </a:lnTo>
                  <a:lnTo>
                    <a:pt x="30" y="178"/>
                  </a:lnTo>
                  <a:lnTo>
                    <a:pt x="13" y="142"/>
                  </a:lnTo>
                  <a:lnTo>
                    <a:pt x="3" y="104"/>
                  </a:lnTo>
                  <a:lnTo>
                    <a:pt x="0" y="66"/>
                  </a:lnTo>
                  <a:lnTo>
                    <a:pt x="3" y="3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  <p:sp>
          <p:nvSpPr>
            <p:cNvPr id="32" name="Freeform 185"/>
            <p:cNvSpPr/>
            <p:nvPr/>
          </p:nvSpPr>
          <p:spPr bwMode="auto">
            <a:xfrm>
              <a:off x="10059988" y="3074988"/>
              <a:ext cx="463550" cy="92075"/>
            </a:xfrm>
            <a:custGeom>
              <a:avLst/>
              <a:gdLst>
                <a:gd name="T0" fmla="*/ 87 w 3212"/>
                <a:gd name="T1" fmla="*/ 40 h 647"/>
                <a:gd name="T2" fmla="*/ 256 w 3212"/>
                <a:gd name="T3" fmla="*/ 113 h 647"/>
                <a:gd name="T4" fmla="*/ 442 w 3212"/>
                <a:gd name="T5" fmla="*/ 178 h 647"/>
                <a:gd name="T6" fmla="*/ 647 w 3212"/>
                <a:gd name="T7" fmla="*/ 233 h 647"/>
                <a:gd name="T8" fmla="*/ 869 w 3212"/>
                <a:gd name="T9" fmla="*/ 277 h 647"/>
                <a:gd name="T10" fmla="*/ 1103 w 3212"/>
                <a:gd name="T11" fmla="*/ 310 h 647"/>
                <a:gd name="T12" fmla="*/ 1349 w 3212"/>
                <a:gd name="T13" fmla="*/ 330 h 647"/>
                <a:gd name="T14" fmla="*/ 1606 w 3212"/>
                <a:gd name="T15" fmla="*/ 337 h 647"/>
                <a:gd name="T16" fmla="*/ 1862 w 3212"/>
                <a:gd name="T17" fmla="*/ 330 h 647"/>
                <a:gd name="T18" fmla="*/ 2109 w 3212"/>
                <a:gd name="T19" fmla="*/ 310 h 647"/>
                <a:gd name="T20" fmla="*/ 2343 w 3212"/>
                <a:gd name="T21" fmla="*/ 277 h 647"/>
                <a:gd name="T22" fmla="*/ 2564 w 3212"/>
                <a:gd name="T23" fmla="*/ 233 h 647"/>
                <a:gd name="T24" fmla="*/ 2769 w 3212"/>
                <a:gd name="T25" fmla="*/ 178 h 647"/>
                <a:gd name="T26" fmla="*/ 2957 w 3212"/>
                <a:gd name="T27" fmla="*/ 113 h 647"/>
                <a:gd name="T28" fmla="*/ 3125 w 3212"/>
                <a:gd name="T29" fmla="*/ 40 h 647"/>
                <a:gd name="T30" fmla="*/ 3209 w 3212"/>
                <a:gd name="T31" fmla="*/ 32 h 647"/>
                <a:gd name="T32" fmla="*/ 3209 w 3212"/>
                <a:gd name="T33" fmla="*/ 103 h 647"/>
                <a:gd name="T34" fmla="*/ 3182 w 3212"/>
                <a:gd name="T35" fmla="*/ 178 h 647"/>
                <a:gd name="T36" fmla="*/ 3130 w 3212"/>
                <a:gd name="T37" fmla="*/ 249 h 647"/>
                <a:gd name="T38" fmla="*/ 3055 w 3212"/>
                <a:gd name="T39" fmla="*/ 316 h 647"/>
                <a:gd name="T40" fmla="*/ 2958 w 3212"/>
                <a:gd name="T41" fmla="*/ 379 h 647"/>
                <a:gd name="T42" fmla="*/ 2841 w 3212"/>
                <a:gd name="T43" fmla="*/ 437 h 647"/>
                <a:gd name="T44" fmla="*/ 2706 w 3212"/>
                <a:gd name="T45" fmla="*/ 489 h 647"/>
                <a:gd name="T46" fmla="*/ 2554 w 3212"/>
                <a:gd name="T47" fmla="*/ 535 h 647"/>
                <a:gd name="T48" fmla="*/ 2388 w 3212"/>
                <a:gd name="T49" fmla="*/ 574 h 647"/>
                <a:gd name="T50" fmla="*/ 2208 w 3212"/>
                <a:gd name="T51" fmla="*/ 605 h 647"/>
                <a:gd name="T52" fmla="*/ 2016 w 3212"/>
                <a:gd name="T53" fmla="*/ 628 h 647"/>
                <a:gd name="T54" fmla="*/ 1815 w 3212"/>
                <a:gd name="T55" fmla="*/ 642 h 647"/>
                <a:gd name="T56" fmla="*/ 1606 w 3212"/>
                <a:gd name="T57" fmla="*/ 647 h 647"/>
                <a:gd name="T58" fmla="*/ 1397 w 3212"/>
                <a:gd name="T59" fmla="*/ 642 h 647"/>
                <a:gd name="T60" fmla="*/ 1195 w 3212"/>
                <a:gd name="T61" fmla="*/ 628 h 647"/>
                <a:gd name="T62" fmla="*/ 1004 w 3212"/>
                <a:gd name="T63" fmla="*/ 605 h 647"/>
                <a:gd name="T64" fmla="*/ 824 w 3212"/>
                <a:gd name="T65" fmla="*/ 574 h 647"/>
                <a:gd name="T66" fmla="*/ 658 w 3212"/>
                <a:gd name="T67" fmla="*/ 535 h 647"/>
                <a:gd name="T68" fmla="*/ 506 w 3212"/>
                <a:gd name="T69" fmla="*/ 489 h 647"/>
                <a:gd name="T70" fmla="*/ 371 w 3212"/>
                <a:gd name="T71" fmla="*/ 437 h 647"/>
                <a:gd name="T72" fmla="*/ 254 w 3212"/>
                <a:gd name="T73" fmla="*/ 379 h 647"/>
                <a:gd name="T74" fmla="*/ 157 w 3212"/>
                <a:gd name="T75" fmla="*/ 316 h 647"/>
                <a:gd name="T76" fmla="*/ 82 w 3212"/>
                <a:gd name="T77" fmla="*/ 249 h 647"/>
                <a:gd name="T78" fmla="*/ 30 w 3212"/>
                <a:gd name="T79" fmla="*/ 178 h 647"/>
                <a:gd name="T80" fmla="*/ 3 w 3212"/>
                <a:gd name="T81" fmla="*/ 103 h 647"/>
                <a:gd name="T82" fmla="*/ 3 w 3212"/>
                <a:gd name="T83" fmla="*/ 32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7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3"/>
                  </a:lnTo>
                  <a:lnTo>
                    <a:pt x="346" y="147"/>
                  </a:lnTo>
                  <a:lnTo>
                    <a:pt x="442" y="178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5"/>
                  </a:lnTo>
                  <a:lnTo>
                    <a:pt x="1606" y="337"/>
                  </a:lnTo>
                  <a:lnTo>
                    <a:pt x="1735" y="335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8"/>
                  </a:lnTo>
                  <a:lnTo>
                    <a:pt x="2865" y="147"/>
                  </a:lnTo>
                  <a:lnTo>
                    <a:pt x="2957" y="113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2"/>
                  </a:lnTo>
                  <a:lnTo>
                    <a:pt x="3212" y="65"/>
                  </a:lnTo>
                  <a:lnTo>
                    <a:pt x="3209" y="103"/>
                  </a:lnTo>
                  <a:lnTo>
                    <a:pt x="3199" y="141"/>
                  </a:lnTo>
                  <a:lnTo>
                    <a:pt x="3182" y="178"/>
                  </a:lnTo>
                  <a:lnTo>
                    <a:pt x="3159" y="214"/>
                  </a:lnTo>
                  <a:lnTo>
                    <a:pt x="3130" y="249"/>
                  </a:lnTo>
                  <a:lnTo>
                    <a:pt x="3096" y="283"/>
                  </a:lnTo>
                  <a:lnTo>
                    <a:pt x="3055" y="316"/>
                  </a:lnTo>
                  <a:lnTo>
                    <a:pt x="3009" y="348"/>
                  </a:lnTo>
                  <a:lnTo>
                    <a:pt x="2958" y="379"/>
                  </a:lnTo>
                  <a:lnTo>
                    <a:pt x="2902" y="409"/>
                  </a:lnTo>
                  <a:lnTo>
                    <a:pt x="2841" y="437"/>
                  </a:lnTo>
                  <a:lnTo>
                    <a:pt x="2775" y="464"/>
                  </a:lnTo>
                  <a:lnTo>
                    <a:pt x="2706" y="489"/>
                  </a:lnTo>
                  <a:lnTo>
                    <a:pt x="2632" y="513"/>
                  </a:lnTo>
                  <a:lnTo>
                    <a:pt x="2554" y="535"/>
                  </a:lnTo>
                  <a:lnTo>
                    <a:pt x="2472" y="555"/>
                  </a:lnTo>
                  <a:lnTo>
                    <a:pt x="2388" y="574"/>
                  </a:lnTo>
                  <a:lnTo>
                    <a:pt x="2299" y="590"/>
                  </a:lnTo>
                  <a:lnTo>
                    <a:pt x="2208" y="605"/>
                  </a:lnTo>
                  <a:lnTo>
                    <a:pt x="2114" y="618"/>
                  </a:lnTo>
                  <a:lnTo>
                    <a:pt x="2016" y="628"/>
                  </a:lnTo>
                  <a:lnTo>
                    <a:pt x="1917" y="636"/>
                  </a:lnTo>
                  <a:lnTo>
                    <a:pt x="1815" y="642"/>
                  </a:lnTo>
                  <a:lnTo>
                    <a:pt x="1712" y="646"/>
                  </a:lnTo>
                  <a:lnTo>
                    <a:pt x="1606" y="647"/>
                  </a:lnTo>
                  <a:lnTo>
                    <a:pt x="1500" y="646"/>
                  </a:lnTo>
                  <a:lnTo>
                    <a:pt x="1397" y="642"/>
                  </a:lnTo>
                  <a:lnTo>
                    <a:pt x="1295" y="636"/>
                  </a:lnTo>
                  <a:lnTo>
                    <a:pt x="1195" y="628"/>
                  </a:lnTo>
                  <a:lnTo>
                    <a:pt x="1098" y="618"/>
                  </a:lnTo>
                  <a:lnTo>
                    <a:pt x="1004" y="605"/>
                  </a:lnTo>
                  <a:lnTo>
                    <a:pt x="912" y="590"/>
                  </a:lnTo>
                  <a:lnTo>
                    <a:pt x="824" y="574"/>
                  </a:lnTo>
                  <a:lnTo>
                    <a:pt x="739" y="555"/>
                  </a:lnTo>
                  <a:lnTo>
                    <a:pt x="658" y="535"/>
                  </a:lnTo>
                  <a:lnTo>
                    <a:pt x="580" y="513"/>
                  </a:lnTo>
                  <a:lnTo>
                    <a:pt x="506" y="489"/>
                  </a:lnTo>
                  <a:lnTo>
                    <a:pt x="436" y="464"/>
                  </a:lnTo>
                  <a:lnTo>
                    <a:pt x="371" y="437"/>
                  </a:lnTo>
                  <a:lnTo>
                    <a:pt x="310" y="409"/>
                  </a:lnTo>
                  <a:lnTo>
                    <a:pt x="254" y="379"/>
                  </a:lnTo>
                  <a:lnTo>
                    <a:pt x="203" y="348"/>
                  </a:lnTo>
                  <a:lnTo>
                    <a:pt x="157" y="316"/>
                  </a:lnTo>
                  <a:lnTo>
                    <a:pt x="116" y="283"/>
                  </a:lnTo>
                  <a:lnTo>
                    <a:pt x="82" y="249"/>
                  </a:lnTo>
                  <a:lnTo>
                    <a:pt x="53" y="214"/>
                  </a:lnTo>
                  <a:lnTo>
                    <a:pt x="30" y="178"/>
                  </a:lnTo>
                  <a:lnTo>
                    <a:pt x="13" y="141"/>
                  </a:lnTo>
                  <a:lnTo>
                    <a:pt x="3" y="103"/>
                  </a:lnTo>
                  <a:lnTo>
                    <a:pt x="0" y="65"/>
                  </a:lnTo>
                  <a:lnTo>
                    <a:pt x="3" y="32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199717" y="4950753"/>
            <a:ext cx="312632" cy="309283"/>
            <a:chOff x="2587625" y="4291013"/>
            <a:chExt cx="444500" cy="439738"/>
          </a:xfrm>
          <a:solidFill>
            <a:schemeClr val="bg1"/>
          </a:solidFill>
        </p:grpSpPr>
        <p:sp>
          <p:nvSpPr>
            <p:cNvPr id="34" name="Freeform 290"/>
            <p:cNvSpPr>
              <a:spLocks noEditPoints="1"/>
            </p:cNvSpPr>
            <p:nvPr/>
          </p:nvSpPr>
          <p:spPr bwMode="auto">
            <a:xfrm>
              <a:off x="2790825" y="4491038"/>
              <a:ext cx="241300" cy="239713"/>
            </a:xfrm>
            <a:custGeom>
              <a:avLst/>
              <a:gdLst>
                <a:gd name="T0" fmla="*/ 582 w 1676"/>
                <a:gd name="T1" fmla="*/ 282 h 1813"/>
                <a:gd name="T2" fmla="*/ 453 w 1676"/>
                <a:gd name="T3" fmla="*/ 343 h 1813"/>
                <a:gd name="T4" fmla="*/ 344 w 1676"/>
                <a:gd name="T5" fmla="*/ 449 h 1813"/>
                <a:gd name="T6" fmla="*/ 274 w 1676"/>
                <a:gd name="T7" fmla="*/ 582 h 1813"/>
                <a:gd name="T8" fmla="*/ 246 w 1676"/>
                <a:gd name="T9" fmla="*/ 729 h 1813"/>
                <a:gd name="T10" fmla="*/ 260 w 1676"/>
                <a:gd name="T11" fmla="*/ 878 h 1813"/>
                <a:gd name="T12" fmla="*/ 316 w 1676"/>
                <a:gd name="T13" fmla="*/ 1018 h 1813"/>
                <a:gd name="T14" fmla="*/ 414 w 1676"/>
                <a:gd name="T15" fmla="*/ 1136 h 1813"/>
                <a:gd name="T16" fmla="*/ 538 w 1676"/>
                <a:gd name="T17" fmla="*/ 1212 h 1813"/>
                <a:gd name="T18" fmla="*/ 673 w 1676"/>
                <a:gd name="T19" fmla="*/ 1242 h 1813"/>
                <a:gd name="T20" fmla="*/ 811 w 1676"/>
                <a:gd name="T21" fmla="*/ 1227 h 1813"/>
                <a:gd name="T22" fmla="*/ 941 w 1676"/>
                <a:gd name="T23" fmla="*/ 1166 h 1813"/>
                <a:gd name="T24" fmla="*/ 1049 w 1676"/>
                <a:gd name="T25" fmla="*/ 1061 h 1813"/>
                <a:gd name="T26" fmla="*/ 1119 w 1676"/>
                <a:gd name="T27" fmla="*/ 927 h 1813"/>
                <a:gd name="T28" fmla="*/ 1147 w 1676"/>
                <a:gd name="T29" fmla="*/ 779 h 1813"/>
                <a:gd name="T30" fmla="*/ 1133 w 1676"/>
                <a:gd name="T31" fmla="*/ 630 h 1813"/>
                <a:gd name="T32" fmla="*/ 1077 w 1676"/>
                <a:gd name="T33" fmla="*/ 491 h 1813"/>
                <a:gd name="T34" fmla="*/ 980 w 1676"/>
                <a:gd name="T35" fmla="*/ 374 h 1813"/>
                <a:gd name="T36" fmla="*/ 855 w 1676"/>
                <a:gd name="T37" fmla="*/ 298 h 1813"/>
                <a:gd name="T38" fmla="*/ 720 w 1676"/>
                <a:gd name="T39" fmla="*/ 267 h 1813"/>
                <a:gd name="T40" fmla="*/ 781 w 1676"/>
                <a:gd name="T41" fmla="*/ 5 h 1813"/>
                <a:gd name="T42" fmla="*/ 946 w 1676"/>
                <a:gd name="T43" fmla="*/ 49 h 1813"/>
                <a:gd name="T44" fmla="*/ 1099 w 1676"/>
                <a:gd name="T45" fmla="*/ 137 h 1813"/>
                <a:gd name="T46" fmla="*/ 1230 w 1676"/>
                <a:gd name="T47" fmla="*/ 267 h 1813"/>
                <a:gd name="T48" fmla="*/ 1324 w 1676"/>
                <a:gd name="T49" fmla="*/ 424 h 1813"/>
                <a:gd name="T50" fmla="*/ 1378 w 1676"/>
                <a:gd name="T51" fmla="*/ 596 h 1813"/>
                <a:gd name="T52" fmla="*/ 1393 w 1676"/>
                <a:gd name="T53" fmla="*/ 775 h 1813"/>
                <a:gd name="T54" fmla="*/ 1368 w 1676"/>
                <a:gd name="T55" fmla="*/ 953 h 1813"/>
                <a:gd name="T56" fmla="*/ 1603 w 1676"/>
                <a:gd name="T57" fmla="*/ 1363 h 1813"/>
                <a:gd name="T58" fmla="*/ 1656 w 1676"/>
                <a:gd name="T59" fmla="*/ 1449 h 1813"/>
                <a:gd name="T60" fmla="*/ 1676 w 1676"/>
                <a:gd name="T61" fmla="*/ 1550 h 1813"/>
                <a:gd name="T62" fmla="*/ 1656 w 1676"/>
                <a:gd name="T63" fmla="*/ 1651 h 1813"/>
                <a:gd name="T64" fmla="*/ 1603 w 1676"/>
                <a:gd name="T65" fmla="*/ 1737 h 1813"/>
                <a:gd name="T66" fmla="*/ 1515 w 1676"/>
                <a:gd name="T67" fmla="*/ 1798 h 1813"/>
                <a:gd name="T68" fmla="*/ 1414 w 1676"/>
                <a:gd name="T69" fmla="*/ 1813 h 1813"/>
                <a:gd name="T70" fmla="*/ 1316 w 1676"/>
                <a:gd name="T71" fmla="*/ 1783 h 1813"/>
                <a:gd name="T72" fmla="*/ 986 w 1676"/>
                <a:gd name="T73" fmla="*/ 1441 h 1813"/>
                <a:gd name="T74" fmla="*/ 826 w 1676"/>
                <a:gd name="T75" fmla="*/ 1496 h 1813"/>
                <a:gd name="T76" fmla="*/ 660 w 1676"/>
                <a:gd name="T77" fmla="*/ 1508 h 1813"/>
                <a:gd name="T78" fmla="*/ 496 w 1676"/>
                <a:gd name="T79" fmla="*/ 1477 h 1813"/>
                <a:gd name="T80" fmla="*/ 341 w 1676"/>
                <a:gd name="T81" fmla="*/ 1404 h 1813"/>
                <a:gd name="T82" fmla="*/ 204 w 1676"/>
                <a:gd name="T83" fmla="*/ 1289 h 1813"/>
                <a:gd name="T84" fmla="*/ 95 w 1676"/>
                <a:gd name="T85" fmla="*/ 1137 h 1813"/>
                <a:gd name="T86" fmla="*/ 27 w 1676"/>
                <a:gd name="T87" fmla="*/ 966 h 1813"/>
                <a:gd name="T88" fmla="*/ 0 w 1676"/>
                <a:gd name="T89" fmla="*/ 785 h 1813"/>
                <a:gd name="T90" fmla="*/ 13 w 1676"/>
                <a:gd name="T91" fmla="*/ 602 h 1813"/>
                <a:gd name="T92" fmla="*/ 67 w 1676"/>
                <a:gd name="T93" fmla="*/ 427 h 1813"/>
                <a:gd name="T94" fmla="*/ 162 w 1676"/>
                <a:gd name="T95" fmla="*/ 268 h 1813"/>
                <a:gd name="T96" fmla="*/ 294 w 1676"/>
                <a:gd name="T97" fmla="*/ 137 h 1813"/>
                <a:gd name="T98" fmla="*/ 447 w 1676"/>
                <a:gd name="T99" fmla="*/ 49 h 1813"/>
                <a:gd name="T100" fmla="*/ 612 w 1676"/>
                <a:gd name="T101" fmla="*/ 5 h 1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76" h="1813">
                  <a:moveTo>
                    <a:pt x="673" y="267"/>
                  </a:moveTo>
                  <a:lnTo>
                    <a:pt x="627" y="272"/>
                  </a:lnTo>
                  <a:lnTo>
                    <a:pt x="582" y="282"/>
                  </a:lnTo>
                  <a:lnTo>
                    <a:pt x="538" y="298"/>
                  </a:lnTo>
                  <a:lnTo>
                    <a:pt x="495" y="317"/>
                  </a:lnTo>
                  <a:lnTo>
                    <a:pt x="453" y="343"/>
                  </a:lnTo>
                  <a:lnTo>
                    <a:pt x="414" y="374"/>
                  </a:lnTo>
                  <a:lnTo>
                    <a:pt x="377" y="409"/>
                  </a:lnTo>
                  <a:lnTo>
                    <a:pt x="344" y="449"/>
                  </a:lnTo>
                  <a:lnTo>
                    <a:pt x="316" y="491"/>
                  </a:lnTo>
                  <a:lnTo>
                    <a:pt x="293" y="536"/>
                  </a:lnTo>
                  <a:lnTo>
                    <a:pt x="274" y="582"/>
                  </a:lnTo>
                  <a:lnTo>
                    <a:pt x="260" y="630"/>
                  </a:lnTo>
                  <a:lnTo>
                    <a:pt x="251" y="679"/>
                  </a:lnTo>
                  <a:lnTo>
                    <a:pt x="246" y="729"/>
                  </a:lnTo>
                  <a:lnTo>
                    <a:pt x="246" y="779"/>
                  </a:lnTo>
                  <a:lnTo>
                    <a:pt x="251" y="829"/>
                  </a:lnTo>
                  <a:lnTo>
                    <a:pt x="260" y="878"/>
                  </a:lnTo>
                  <a:lnTo>
                    <a:pt x="274" y="927"/>
                  </a:lnTo>
                  <a:lnTo>
                    <a:pt x="293" y="974"/>
                  </a:lnTo>
                  <a:lnTo>
                    <a:pt x="316" y="1018"/>
                  </a:lnTo>
                  <a:lnTo>
                    <a:pt x="344" y="1061"/>
                  </a:lnTo>
                  <a:lnTo>
                    <a:pt x="377" y="1100"/>
                  </a:lnTo>
                  <a:lnTo>
                    <a:pt x="414" y="1136"/>
                  </a:lnTo>
                  <a:lnTo>
                    <a:pt x="453" y="1166"/>
                  </a:lnTo>
                  <a:lnTo>
                    <a:pt x="495" y="1191"/>
                  </a:lnTo>
                  <a:lnTo>
                    <a:pt x="538" y="1212"/>
                  </a:lnTo>
                  <a:lnTo>
                    <a:pt x="582" y="1227"/>
                  </a:lnTo>
                  <a:lnTo>
                    <a:pt x="627" y="1237"/>
                  </a:lnTo>
                  <a:lnTo>
                    <a:pt x="673" y="1242"/>
                  </a:lnTo>
                  <a:lnTo>
                    <a:pt x="720" y="1242"/>
                  </a:lnTo>
                  <a:lnTo>
                    <a:pt x="766" y="1237"/>
                  </a:lnTo>
                  <a:lnTo>
                    <a:pt x="811" y="1227"/>
                  </a:lnTo>
                  <a:lnTo>
                    <a:pt x="855" y="1212"/>
                  </a:lnTo>
                  <a:lnTo>
                    <a:pt x="898" y="1191"/>
                  </a:lnTo>
                  <a:lnTo>
                    <a:pt x="941" y="1166"/>
                  </a:lnTo>
                  <a:lnTo>
                    <a:pt x="980" y="1136"/>
                  </a:lnTo>
                  <a:lnTo>
                    <a:pt x="1016" y="1100"/>
                  </a:lnTo>
                  <a:lnTo>
                    <a:pt x="1049" y="1061"/>
                  </a:lnTo>
                  <a:lnTo>
                    <a:pt x="1077" y="1018"/>
                  </a:lnTo>
                  <a:lnTo>
                    <a:pt x="1100" y="974"/>
                  </a:lnTo>
                  <a:lnTo>
                    <a:pt x="1119" y="927"/>
                  </a:lnTo>
                  <a:lnTo>
                    <a:pt x="1133" y="878"/>
                  </a:lnTo>
                  <a:lnTo>
                    <a:pt x="1142" y="829"/>
                  </a:lnTo>
                  <a:lnTo>
                    <a:pt x="1147" y="779"/>
                  </a:lnTo>
                  <a:lnTo>
                    <a:pt x="1147" y="729"/>
                  </a:lnTo>
                  <a:lnTo>
                    <a:pt x="1142" y="679"/>
                  </a:lnTo>
                  <a:lnTo>
                    <a:pt x="1133" y="630"/>
                  </a:lnTo>
                  <a:lnTo>
                    <a:pt x="1119" y="582"/>
                  </a:lnTo>
                  <a:lnTo>
                    <a:pt x="1100" y="536"/>
                  </a:lnTo>
                  <a:lnTo>
                    <a:pt x="1077" y="491"/>
                  </a:lnTo>
                  <a:lnTo>
                    <a:pt x="1049" y="449"/>
                  </a:lnTo>
                  <a:lnTo>
                    <a:pt x="1016" y="409"/>
                  </a:lnTo>
                  <a:lnTo>
                    <a:pt x="980" y="374"/>
                  </a:lnTo>
                  <a:lnTo>
                    <a:pt x="941" y="343"/>
                  </a:lnTo>
                  <a:lnTo>
                    <a:pt x="898" y="317"/>
                  </a:lnTo>
                  <a:lnTo>
                    <a:pt x="855" y="298"/>
                  </a:lnTo>
                  <a:lnTo>
                    <a:pt x="811" y="282"/>
                  </a:lnTo>
                  <a:lnTo>
                    <a:pt x="766" y="272"/>
                  </a:lnTo>
                  <a:lnTo>
                    <a:pt x="720" y="267"/>
                  </a:lnTo>
                  <a:lnTo>
                    <a:pt x="673" y="267"/>
                  </a:lnTo>
                  <a:close/>
                  <a:moveTo>
                    <a:pt x="725" y="0"/>
                  </a:moveTo>
                  <a:lnTo>
                    <a:pt x="781" y="5"/>
                  </a:lnTo>
                  <a:lnTo>
                    <a:pt x="837" y="15"/>
                  </a:lnTo>
                  <a:lnTo>
                    <a:pt x="892" y="29"/>
                  </a:lnTo>
                  <a:lnTo>
                    <a:pt x="946" y="49"/>
                  </a:lnTo>
                  <a:lnTo>
                    <a:pt x="999" y="74"/>
                  </a:lnTo>
                  <a:lnTo>
                    <a:pt x="1050" y="103"/>
                  </a:lnTo>
                  <a:lnTo>
                    <a:pt x="1099" y="137"/>
                  </a:lnTo>
                  <a:lnTo>
                    <a:pt x="1145" y="176"/>
                  </a:lnTo>
                  <a:lnTo>
                    <a:pt x="1190" y="219"/>
                  </a:lnTo>
                  <a:lnTo>
                    <a:pt x="1230" y="267"/>
                  </a:lnTo>
                  <a:lnTo>
                    <a:pt x="1266" y="317"/>
                  </a:lnTo>
                  <a:lnTo>
                    <a:pt x="1297" y="369"/>
                  </a:lnTo>
                  <a:lnTo>
                    <a:pt x="1324" y="424"/>
                  </a:lnTo>
                  <a:lnTo>
                    <a:pt x="1346" y="479"/>
                  </a:lnTo>
                  <a:lnTo>
                    <a:pt x="1364" y="537"/>
                  </a:lnTo>
                  <a:lnTo>
                    <a:pt x="1378" y="596"/>
                  </a:lnTo>
                  <a:lnTo>
                    <a:pt x="1387" y="655"/>
                  </a:lnTo>
                  <a:lnTo>
                    <a:pt x="1392" y="715"/>
                  </a:lnTo>
                  <a:lnTo>
                    <a:pt x="1393" y="775"/>
                  </a:lnTo>
                  <a:lnTo>
                    <a:pt x="1389" y="835"/>
                  </a:lnTo>
                  <a:lnTo>
                    <a:pt x="1381" y="895"/>
                  </a:lnTo>
                  <a:lnTo>
                    <a:pt x="1368" y="953"/>
                  </a:lnTo>
                  <a:lnTo>
                    <a:pt x="1351" y="1011"/>
                  </a:lnTo>
                  <a:lnTo>
                    <a:pt x="1330" y="1067"/>
                  </a:lnTo>
                  <a:lnTo>
                    <a:pt x="1603" y="1363"/>
                  </a:lnTo>
                  <a:lnTo>
                    <a:pt x="1625" y="1389"/>
                  </a:lnTo>
                  <a:lnTo>
                    <a:pt x="1642" y="1419"/>
                  </a:lnTo>
                  <a:lnTo>
                    <a:pt x="1656" y="1449"/>
                  </a:lnTo>
                  <a:lnTo>
                    <a:pt x="1668" y="1482"/>
                  </a:lnTo>
                  <a:lnTo>
                    <a:pt x="1674" y="1515"/>
                  </a:lnTo>
                  <a:lnTo>
                    <a:pt x="1676" y="1550"/>
                  </a:lnTo>
                  <a:lnTo>
                    <a:pt x="1674" y="1585"/>
                  </a:lnTo>
                  <a:lnTo>
                    <a:pt x="1668" y="1619"/>
                  </a:lnTo>
                  <a:lnTo>
                    <a:pt x="1656" y="1651"/>
                  </a:lnTo>
                  <a:lnTo>
                    <a:pt x="1642" y="1682"/>
                  </a:lnTo>
                  <a:lnTo>
                    <a:pt x="1625" y="1711"/>
                  </a:lnTo>
                  <a:lnTo>
                    <a:pt x="1603" y="1737"/>
                  </a:lnTo>
                  <a:lnTo>
                    <a:pt x="1576" y="1762"/>
                  </a:lnTo>
                  <a:lnTo>
                    <a:pt x="1547" y="1783"/>
                  </a:lnTo>
                  <a:lnTo>
                    <a:pt x="1515" y="1798"/>
                  </a:lnTo>
                  <a:lnTo>
                    <a:pt x="1482" y="1809"/>
                  </a:lnTo>
                  <a:lnTo>
                    <a:pt x="1449" y="1813"/>
                  </a:lnTo>
                  <a:lnTo>
                    <a:pt x="1414" y="1813"/>
                  </a:lnTo>
                  <a:lnTo>
                    <a:pt x="1380" y="1809"/>
                  </a:lnTo>
                  <a:lnTo>
                    <a:pt x="1347" y="1798"/>
                  </a:lnTo>
                  <a:lnTo>
                    <a:pt x="1316" y="1783"/>
                  </a:lnTo>
                  <a:lnTo>
                    <a:pt x="1286" y="1762"/>
                  </a:lnTo>
                  <a:lnTo>
                    <a:pt x="1259" y="1737"/>
                  </a:lnTo>
                  <a:lnTo>
                    <a:pt x="986" y="1441"/>
                  </a:lnTo>
                  <a:lnTo>
                    <a:pt x="934" y="1464"/>
                  </a:lnTo>
                  <a:lnTo>
                    <a:pt x="880" y="1483"/>
                  </a:lnTo>
                  <a:lnTo>
                    <a:pt x="826" y="1496"/>
                  </a:lnTo>
                  <a:lnTo>
                    <a:pt x="771" y="1504"/>
                  </a:lnTo>
                  <a:lnTo>
                    <a:pt x="716" y="1509"/>
                  </a:lnTo>
                  <a:lnTo>
                    <a:pt x="660" y="1508"/>
                  </a:lnTo>
                  <a:lnTo>
                    <a:pt x="605" y="1503"/>
                  </a:lnTo>
                  <a:lnTo>
                    <a:pt x="550" y="1493"/>
                  </a:lnTo>
                  <a:lnTo>
                    <a:pt x="496" y="1477"/>
                  </a:lnTo>
                  <a:lnTo>
                    <a:pt x="443" y="1458"/>
                  </a:lnTo>
                  <a:lnTo>
                    <a:pt x="391" y="1434"/>
                  </a:lnTo>
                  <a:lnTo>
                    <a:pt x="341" y="1404"/>
                  </a:lnTo>
                  <a:lnTo>
                    <a:pt x="293" y="1371"/>
                  </a:lnTo>
                  <a:lnTo>
                    <a:pt x="247" y="1332"/>
                  </a:lnTo>
                  <a:lnTo>
                    <a:pt x="204" y="1289"/>
                  </a:lnTo>
                  <a:lnTo>
                    <a:pt x="162" y="1240"/>
                  </a:lnTo>
                  <a:lnTo>
                    <a:pt x="126" y="1190"/>
                  </a:lnTo>
                  <a:lnTo>
                    <a:pt x="95" y="1137"/>
                  </a:lnTo>
                  <a:lnTo>
                    <a:pt x="68" y="1082"/>
                  </a:lnTo>
                  <a:lnTo>
                    <a:pt x="45" y="1024"/>
                  </a:lnTo>
                  <a:lnTo>
                    <a:pt x="27" y="966"/>
                  </a:lnTo>
                  <a:lnTo>
                    <a:pt x="13" y="906"/>
                  </a:lnTo>
                  <a:lnTo>
                    <a:pt x="4" y="846"/>
                  </a:lnTo>
                  <a:lnTo>
                    <a:pt x="0" y="785"/>
                  </a:lnTo>
                  <a:lnTo>
                    <a:pt x="0" y="724"/>
                  </a:lnTo>
                  <a:lnTo>
                    <a:pt x="4" y="663"/>
                  </a:lnTo>
                  <a:lnTo>
                    <a:pt x="13" y="602"/>
                  </a:lnTo>
                  <a:lnTo>
                    <a:pt x="27" y="543"/>
                  </a:lnTo>
                  <a:lnTo>
                    <a:pt x="45" y="485"/>
                  </a:lnTo>
                  <a:lnTo>
                    <a:pt x="67" y="427"/>
                  </a:lnTo>
                  <a:lnTo>
                    <a:pt x="94" y="373"/>
                  </a:lnTo>
                  <a:lnTo>
                    <a:pt x="126" y="319"/>
                  </a:lnTo>
                  <a:lnTo>
                    <a:pt x="162" y="268"/>
                  </a:lnTo>
                  <a:lnTo>
                    <a:pt x="203" y="220"/>
                  </a:lnTo>
                  <a:lnTo>
                    <a:pt x="247" y="176"/>
                  </a:lnTo>
                  <a:lnTo>
                    <a:pt x="294" y="137"/>
                  </a:lnTo>
                  <a:lnTo>
                    <a:pt x="343" y="103"/>
                  </a:lnTo>
                  <a:lnTo>
                    <a:pt x="394" y="74"/>
                  </a:lnTo>
                  <a:lnTo>
                    <a:pt x="447" y="49"/>
                  </a:lnTo>
                  <a:lnTo>
                    <a:pt x="501" y="29"/>
                  </a:lnTo>
                  <a:lnTo>
                    <a:pt x="556" y="15"/>
                  </a:lnTo>
                  <a:lnTo>
                    <a:pt x="612" y="5"/>
                  </a:lnTo>
                  <a:lnTo>
                    <a:pt x="668" y="0"/>
                  </a:lnTo>
                  <a:lnTo>
                    <a:pt x="7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  <p:sp>
          <p:nvSpPr>
            <p:cNvPr id="35" name="Freeform 291"/>
            <p:cNvSpPr/>
            <p:nvPr/>
          </p:nvSpPr>
          <p:spPr bwMode="auto">
            <a:xfrm>
              <a:off x="2811463" y="4335463"/>
              <a:ext cx="217488" cy="274638"/>
            </a:xfrm>
            <a:custGeom>
              <a:avLst/>
              <a:gdLst>
                <a:gd name="T0" fmla="*/ 459 w 1508"/>
                <a:gd name="T1" fmla="*/ 30 h 2083"/>
                <a:gd name="T2" fmla="*/ 619 w 1508"/>
                <a:gd name="T3" fmla="*/ 254 h 2083"/>
                <a:gd name="T4" fmla="*/ 841 w 1508"/>
                <a:gd name="T5" fmla="*/ 542 h 2083"/>
                <a:gd name="T6" fmla="*/ 960 w 1508"/>
                <a:gd name="T7" fmla="*/ 441 h 2083"/>
                <a:gd name="T8" fmla="*/ 1249 w 1508"/>
                <a:gd name="T9" fmla="*/ 400 h 2083"/>
                <a:gd name="T10" fmla="*/ 1340 w 1508"/>
                <a:gd name="T11" fmla="*/ 564 h 2083"/>
                <a:gd name="T12" fmla="*/ 1411 w 1508"/>
                <a:gd name="T13" fmla="*/ 741 h 2083"/>
                <a:gd name="T14" fmla="*/ 1464 w 1508"/>
                <a:gd name="T15" fmla="*/ 927 h 2083"/>
                <a:gd name="T16" fmla="*/ 1497 w 1508"/>
                <a:gd name="T17" fmla="*/ 1121 h 2083"/>
                <a:gd name="T18" fmla="*/ 1508 w 1508"/>
                <a:gd name="T19" fmla="*/ 1322 h 2083"/>
                <a:gd name="T20" fmla="*/ 1497 w 1508"/>
                <a:gd name="T21" fmla="*/ 1526 h 2083"/>
                <a:gd name="T22" fmla="*/ 1463 w 1508"/>
                <a:gd name="T23" fmla="*/ 1720 h 2083"/>
                <a:gd name="T24" fmla="*/ 1409 w 1508"/>
                <a:gd name="T25" fmla="*/ 1907 h 2083"/>
                <a:gd name="T26" fmla="*/ 1337 w 1508"/>
                <a:gd name="T27" fmla="*/ 2083 h 2083"/>
                <a:gd name="T28" fmla="*/ 1349 w 1508"/>
                <a:gd name="T29" fmla="*/ 1945 h 2083"/>
                <a:gd name="T30" fmla="*/ 1341 w 1508"/>
                <a:gd name="T31" fmla="*/ 1808 h 2083"/>
                <a:gd name="T32" fmla="*/ 1313 w 1508"/>
                <a:gd name="T33" fmla="*/ 1675 h 2083"/>
                <a:gd name="T34" fmla="*/ 1266 w 1508"/>
                <a:gd name="T35" fmla="*/ 1547 h 2083"/>
                <a:gd name="T36" fmla="*/ 1201 w 1508"/>
                <a:gd name="T37" fmla="*/ 1429 h 2083"/>
                <a:gd name="T38" fmla="*/ 1117 w 1508"/>
                <a:gd name="T39" fmla="*/ 1321 h 2083"/>
                <a:gd name="T40" fmla="*/ 1021 w 1508"/>
                <a:gd name="T41" fmla="*/ 1233 h 2083"/>
                <a:gd name="T42" fmla="*/ 915 w 1508"/>
                <a:gd name="T43" fmla="*/ 1162 h 2083"/>
                <a:gd name="T44" fmla="*/ 801 w 1508"/>
                <a:gd name="T45" fmla="*/ 1111 h 2083"/>
                <a:gd name="T46" fmla="*/ 680 w 1508"/>
                <a:gd name="T47" fmla="*/ 1080 h 2083"/>
                <a:gd name="T48" fmla="*/ 554 w 1508"/>
                <a:gd name="T49" fmla="*/ 1069 h 2083"/>
                <a:gd name="T50" fmla="*/ 416 w 1508"/>
                <a:gd name="T51" fmla="*/ 1082 h 2083"/>
                <a:gd name="T52" fmla="*/ 283 w 1508"/>
                <a:gd name="T53" fmla="*/ 1120 h 2083"/>
                <a:gd name="T54" fmla="*/ 160 w 1508"/>
                <a:gd name="T55" fmla="*/ 1182 h 2083"/>
                <a:gd name="T56" fmla="*/ 591 w 1508"/>
                <a:gd name="T57" fmla="*/ 812 h 2083"/>
                <a:gd name="T58" fmla="*/ 751 w 1508"/>
                <a:gd name="T59" fmla="*/ 755 h 2083"/>
                <a:gd name="T60" fmla="*/ 500 w 1508"/>
                <a:gd name="T61" fmla="*/ 407 h 2083"/>
                <a:gd name="T62" fmla="*/ 338 w 1508"/>
                <a:gd name="T63" fmla="*/ 367 h 2083"/>
                <a:gd name="T64" fmla="*/ 175 w 1508"/>
                <a:gd name="T65" fmla="*/ 519 h 2083"/>
                <a:gd name="T66" fmla="*/ 0 w 1508"/>
                <a:gd name="T67" fmla="*/ 375 h 2083"/>
                <a:gd name="T68" fmla="*/ 166 w 1508"/>
                <a:gd name="T69" fmla="*/ 151 h 2083"/>
                <a:gd name="T70" fmla="*/ 287 w 1508"/>
                <a:gd name="T71" fmla="*/ 289 h 2083"/>
                <a:gd name="T72" fmla="*/ 445 w 1508"/>
                <a:gd name="T73" fmla="*/ 351 h 2083"/>
                <a:gd name="T74" fmla="*/ 453 w 1508"/>
                <a:gd name="T75" fmla="*/ 220 h 2083"/>
                <a:gd name="T76" fmla="*/ 316 w 1508"/>
                <a:gd name="T7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08" h="2083">
                  <a:moveTo>
                    <a:pt x="316" y="0"/>
                  </a:moveTo>
                  <a:lnTo>
                    <a:pt x="459" y="30"/>
                  </a:lnTo>
                  <a:lnTo>
                    <a:pt x="582" y="149"/>
                  </a:lnTo>
                  <a:lnTo>
                    <a:pt x="619" y="254"/>
                  </a:lnTo>
                  <a:lnTo>
                    <a:pt x="647" y="352"/>
                  </a:lnTo>
                  <a:lnTo>
                    <a:pt x="841" y="542"/>
                  </a:lnTo>
                  <a:lnTo>
                    <a:pt x="891" y="559"/>
                  </a:lnTo>
                  <a:lnTo>
                    <a:pt x="960" y="441"/>
                  </a:lnTo>
                  <a:lnTo>
                    <a:pt x="1204" y="417"/>
                  </a:lnTo>
                  <a:lnTo>
                    <a:pt x="1249" y="400"/>
                  </a:lnTo>
                  <a:lnTo>
                    <a:pt x="1297" y="481"/>
                  </a:lnTo>
                  <a:lnTo>
                    <a:pt x="1340" y="564"/>
                  </a:lnTo>
                  <a:lnTo>
                    <a:pt x="1378" y="651"/>
                  </a:lnTo>
                  <a:lnTo>
                    <a:pt x="1411" y="741"/>
                  </a:lnTo>
                  <a:lnTo>
                    <a:pt x="1440" y="832"/>
                  </a:lnTo>
                  <a:lnTo>
                    <a:pt x="1464" y="927"/>
                  </a:lnTo>
                  <a:lnTo>
                    <a:pt x="1483" y="1022"/>
                  </a:lnTo>
                  <a:lnTo>
                    <a:pt x="1497" y="1121"/>
                  </a:lnTo>
                  <a:lnTo>
                    <a:pt x="1505" y="1221"/>
                  </a:lnTo>
                  <a:lnTo>
                    <a:pt x="1508" y="1322"/>
                  </a:lnTo>
                  <a:lnTo>
                    <a:pt x="1505" y="1425"/>
                  </a:lnTo>
                  <a:lnTo>
                    <a:pt x="1497" y="1526"/>
                  </a:lnTo>
                  <a:lnTo>
                    <a:pt x="1483" y="1623"/>
                  </a:lnTo>
                  <a:lnTo>
                    <a:pt x="1463" y="1720"/>
                  </a:lnTo>
                  <a:lnTo>
                    <a:pt x="1439" y="1815"/>
                  </a:lnTo>
                  <a:lnTo>
                    <a:pt x="1409" y="1907"/>
                  </a:lnTo>
                  <a:lnTo>
                    <a:pt x="1375" y="1996"/>
                  </a:lnTo>
                  <a:lnTo>
                    <a:pt x="1337" y="2083"/>
                  </a:lnTo>
                  <a:lnTo>
                    <a:pt x="1345" y="2015"/>
                  </a:lnTo>
                  <a:lnTo>
                    <a:pt x="1349" y="1945"/>
                  </a:lnTo>
                  <a:lnTo>
                    <a:pt x="1347" y="1877"/>
                  </a:lnTo>
                  <a:lnTo>
                    <a:pt x="1341" y="1808"/>
                  </a:lnTo>
                  <a:lnTo>
                    <a:pt x="1329" y="1741"/>
                  </a:lnTo>
                  <a:lnTo>
                    <a:pt x="1313" y="1675"/>
                  </a:lnTo>
                  <a:lnTo>
                    <a:pt x="1293" y="1610"/>
                  </a:lnTo>
                  <a:lnTo>
                    <a:pt x="1266" y="1547"/>
                  </a:lnTo>
                  <a:lnTo>
                    <a:pt x="1236" y="1486"/>
                  </a:lnTo>
                  <a:lnTo>
                    <a:pt x="1201" y="1429"/>
                  </a:lnTo>
                  <a:lnTo>
                    <a:pt x="1161" y="1373"/>
                  </a:lnTo>
                  <a:lnTo>
                    <a:pt x="1117" y="1321"/>
                  </a:lnTo>
                  <a:lnTo>
                    <a:pt x="1071" y="1276"/>
                  </a:lnTo>
                  <a:lnTo>
                    <a:pt x="1021" y="1233"/>
                  </a:lnTo>
                  <a:lnTo>
                    <a:pt x="969" y="1195"/>
                  </a:lnTo>
                  <a:lnTo>
                    <a:pt x="915" y="1162"/>
                  </a:lnTo>
                  <a:lnTo>
                    <a:pt x="859" y="1134"/>
                  </a:lnTo>
                  <a:lnTo>
                    <a:pt x="801" y="1111"/>
                  </a:lnTo>
                  <a:lnTo>
                    <a:pt x="741" y="1093"/>
                  </a:lnTo>
                  <a:lnTo>
                    <a:pt x="680" y="1080"/>
                  </a:lnTo>
                  <a:lnTo>
                    <a:pt x="617" y="1072"/>
                  </a:lnTo>
                  <a:lnTo>
                    <a:pt x="554" y="1069"/>
                  </a:lnTo>
                  <a:lnTo>
                    <a:pt x="484" y="1072"/>
                  </a:lnTo>
                  <a:lnTo>
                    <a:pt x="416" y="1082"/>
                  </a:lnTo>
                  <a:lnTo>
                    <a:pt x="349" y="1098"/>
                  </a:lnTo>
                  <a:lnTo>
                    <a:pt x="283" y="1120"/>
                  </a:lnTo>
                  <a:lnTo>
                    <a:pt x="220" y="1148"/>
                  </a:lnTo>
                  <a:lnTo>
                    <a:pt x="160" y="1182"/>
                  </a:lnTo>
                  <a:lnTo>
                    <a:pt x="338" y="952"/>
                  </a:lnTo>
                  <a:lnTo>
                    <a:pt x="591" y="812"/>
                  </a:lnTo>
                  <a:lnTo>
                    <a:pt x="738" y="833"/>
                  </a:lnTo>
                  <a:lnTo>
                    <a:pt x="751" y="755"/>
                  </a:lnTo>
                  <a:lnTo>
                    <a:pt x="570" y="556"/>
                  </a:lnTo>
                  <a:lnTo>
                    <a:pt x="500" y="407"/>
                  </a:lnTo>
                  <a:lnTo>
                    <a:pt x="400" y="407"/>
                  </a:lnTo>
                  <a:lnTo>
                    <a:pt x="338" y="367"/>
                  </a:lnTo>
                  <a:lnTo>
                    <a:pt x="203" y="345"/>
                  </a:lnTo>
                  <a:lnTo>
                    <a:pt x="175" y="519"/>
                  </a:lnTo>
                  <a:lnTo>
                    <a:pt x="12" y="484"/>
                  </a:lnTo>
                  <a:lnTo>
                    <a:pt x="0" y="375"/>
                  </a:lnTo>
                  <a:lnTo>
                    <a:pt x="125" y="345"/>
                  </a:lnTo>
                  <a:lnTo>
                    <a:pt x="166" y="151"/>
                  </a:lnTo>
                  <a:lnTo>
                    <a:pt x="291" y="207"/>
                  </a:lnTo>
                  <a:lnTo>
                    <a:pt x="287" y="289"/>
                  </a:lnTo>
                  <a:lnTo>
                    <a:pt x="382" y="332"/>
                  </a:lnTo>
                  <a:lnTo>
                    <a:pt x="445" y="351"/>
                  </a:lnTo>
                  <a:lnTo>
                    <a:pt x="522" y="308"/>
                  </a:lnTo>
                  <a:lnTo>
                    <a:pt x="453" y="220"/>
                  </a:lnTo>
                  <a:lnTo>
                    <a:pt x="313" y="71"/>
                  </a:lnTo>
                  <a:lnTo>
                    <a:pt x="3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  <p:sp>
          <p:nvSpPr>
            <p:cNvPr id="36" name="Freeform 292"/>
            <p:cNvSpPr/>
            <p:nvPr/>
          </p:nvSpPr>
          <p:spPr bwMode="auto">
            <a:xfrm>
              <a:off x="2786063" y="4497388"/>
              <a:ext cx="30163" cy="26988"/>
            </a:xfrm>
            <a:custGeom>
              <a:avLst/>
              <a:gdLst>
                <a:gd name="T0" fmla="*/ 118 w 208"/>
                <a:gd name="T1" fmla="*/ 0 h 197"/>
                <a:gd name="T2" fmla="*/ 208 w 208"/>
                <a:gd name="T3" fmla="*/ 45 h 197"/>
                <a:gd name="T4" fmla="*/ 186 w 208"/>
                <a:gd name="T5" fmla="*/ 66 h 197"/>
                <a:gd name="T6" fmla="*/ 165 w 208"/>
                <a:gd name="T7" fmla="*/ 89 h 197"/>
                <a:gd name="T8" fmla="*/ 147 w 208"/>
                <a:gd name="T9" fmla="*/ 109 h 197"/>
                <a:gd name="T10" fmla="*/ 130 w 208"/>
                <a:gd name="T11" fmla="*/ 131 h 197"/>
                <a:gd name="T12" fmla="*/ 81 w 208"/>
                <a:gd name="T13" fmla="*/ 132 h 197"/>
                <a:gd name="T14" fmla="*/ 29 w 208"/>
                <a:gd name="T15" fmla="*/ 197 h 197"/>
                <a:gd name="T16" fmla="*/ 0 w 208"/>
                <a:gd name="T17" fmla="*/ 61 h 197"/>
                <a:gd name="T18" fmla="*/ 118 w 208"/>
                <a:gd name="T1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97">
                  <a:moveTo>
                    <a:pt x="118" y="0"/>
                  </a:moveTo>
                  <a:lnTo>
                    <a:pt x="208" y="45"/>
                  </a:lnTo>
                  <a:lnTo>
                    <a:pt x="186" y="66"/>
                  </a:lnTo>
                  <a:lnTo>
                    <a:pt x="165" y="89"/>
                  </a:lnTo>
                  <a:lnTo>
                    <a:pt x="147" y="109"/>
                  </a:lnTo>
                  <a:lnTo>
                    <a:pt x="130" y="131"/>
                  </a:lnTo>
                  <a:lnTo>
                    <a:pt x="81" y="132"/>
                  </a:lnTo>
                  <a:lnTo>
                    <a:pt x="29" y="197"/>
                  </a:lnTo>
                  <a:lnTo>
                    <a:pt x="0" y="61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  <p:sp>
          <p:nvSpPr>
            <p:cNvPr id="37" name="Freeform 293"/>
            <p:cNvSpPr/>
            <p:nvPr/>
          </p:nvSpPr>
          <p:spPr bwMode="auto">
            <a:xfrm>
              <a:off x="2860675" y="4702175"/>
              <a:ext cx="52388" cy="20638"/>
            </a:xfrm>
            <a:custGeom>
              <a:avLst/>
              <a:gdLst>
                <a:gd name="T0" fmla="*/ 368 w 368"/>
                <a:gd name="T1" fmla="*/ 0 h 153"/>
                <a:gd name="T2" fmla="*/ 298 w 368"/>
                <a:gd name="T3" fmla="*/ 38 h 153"/>
                <a:gd name="T4" fmla="*/ 227 w 368"/>
                <a:gd name="T5" fmla="*/ 73 h 153"/>
                <a:gd name="T6" fmla="*/ 152 w 368"/>
                <a:gd name="T7" fmla="*/ 105 h 153"/>
                <a:gd name="T8" fmla="*/ 77 w 368"/>
                <a:gd name="T9" fmla="*/ 131 h 153"/>
                <a:gd name="T10" fmla="*/ 0 w 368"/>
                <a:gd name="T11" fmla="*/ 153 h 153"/>
                <a:gd name="T12" fmla="*/ 28 w 368"/>
                <a:gd name="T13" fmla="*/ 44 h 153"/>
                <a:gd name="T14" fmla="*/ 83 w 368"/>
                <a:gd name="T15" fmla="*/ 5 h 153"/>
                <a:gd name="T16" fmla="*/ 148 w 368"/>
                <a:gd name="T17" fmla="*/ 13 h 153"/>
                <a:gd name="T18" fmla="*/ 215 w 368"/>
                <a:gd name="T19" fmla="*/ 16 h 153"/>
                <a:gd name="T20" fmla="*/ 266 w 368"/>
                <a:gd name="T21" fmla="*/ 14 h 153"/>
                <a:gd name="T22" fmla="*/ 317 w 368"/>
                <a:gd name="T23" fmla="*/ 9 h 153"/>
                <a:gd name="T24" fmla="*/ 368 w 368"/>
                <a:gd name="T2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8" h="153">
                  <a:moveTo>
                    <a:pt x="368" y="0"/>
                  </a:moveTo>
                  <a:lnTo>
                    <a:pt x="298" y="38"/>
                  </a:lnTo>
                  <a:lnTo>
                    <a:pt x="227" y="73"/>
                  </a:lnTo>
                  <a:lnTo>
                    <a:pt x="152" y="105"/>
                  </a:lnTo>
                  <a:lnTo>
                    <a:pt x="77" y="131"/>
                  </a:lnTo>
                  <a:lnTo>
                    <a:pt x="0" y="153"/>
                  </a:lnTo>
                  <a:lnTo>
                    <a:pt x="28" y="44"/>
                  </a:lnTo>
                  <a:lnTo>
                    <a:pt x="83" y="5"/>
                  </a:lnTo>
                  <a:lnTo>
                    <a:pt x="148" y="13"/>
                  </a:lnTo>
                  <a:lnTo>
                    <a:pt x="215" y="16"/>
                  </a:lnTo>
                  <a:lnTo>
                    <a:pt x="266" y="14"/>
                  </a:lnTo>
                  <a:lnTo>
                    <a:pt x="317" y="9"/>
                  </a:lnTo>
                  <a:lnTo>
                    <a:pt x="3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  <p:sp>
          <p:nvSpPr>
            <p:cNvPr id="38" name="Freeform 294"/>
            <p:cNvSpPr/>
            <p:nvPr/>
          </p:nvSpPr>
          <p:spPr bwMode="auto">
            <a:xfrm>
              <a:off x="2587625" y="4395788"/>
              <a:ext cx="249238" cy="333375"/>
            </a:xfrm>
            <a:custGeom>
              <a:avLst/>
              <a:gdLst>
                <a:gd name="T0" fmla="*/ 210 w 1723"/>
                <a:gd name="T1" fmla="*/ 95 h 2519"/>
                <a:gd name="T2" fmla="*/ 468 w 1723"/>
                <a:gd name="T3" fmla="*/ 157 h 2519"/>
                <a:gd name="T4" fmla="*/ 884 w 1723"/>
                <a:gd name="T5" fmla="*/ 389 h 2519"/>
                <a:gd name="T6" fmla="*/ 1103 w 1723"/>
                <a:gd name="T7" fmla="*/ 976 h 2519"/>
                <a:gd name="T8" fmla="*/ 1141 w 1723"/>
                <a:gd name="T9" fmla="*/ 862 h 2519"/>
                <a:gd name="T10" fmla="*/ 1389 w 1723"/>
                <a:gd name="T11" fmla="*/ 1094 h 2519"/>
                <a:gd name="T12" fmla="*/ 1344 w 1723"/>
                <a:gd name="T13" fmla="*/ 1213 h 2519"/>
                <a:gd name="T14" fmla="*/ 1316 w 1723"/>
                <a:gd name="T15" fmla="*/ 1341 h 2519"/>
                <a:gd name="T16" fmla="*/ 1307 w 1723"/>
                <a:gd name="T17" fmla="*/ 1472 h 2519"/>
                <a:gd name="T18" fmla="*/ 1317 w 1723"/>
                <a:gd name="T19" fmla="*/ 1609 h 2519"/>
                <a:gd name="T20" fmla="*/ 1346 w 1723"/>
                <a:gd name="T21" fmla="*/ 1741 h 2519"/>
                <a:gd name="T22" fmla="*/ 1394 w 1723"/>
                <a:gd name="T23" fmla="*/ 1865 h 2519"/>
                <a:gd name="T24" fmla="*/ 1459 w 1723"/>
                <a:gd name="T25" fmla="*/ 1979 h 2519"/>
                <a:gd name="T26" fmla="*/ 1541 w 1723"/>
                <a:gd name="T27" fmla="*/ 2083 h 2519"/>
                <a:gd name="T28" fmla="*/ 1628 w 1723"/>
                <a:gd name="T29" fmla="*/ 2165 h 2519"/>
                <a:gd name="T30" fmla="*/ 1723 w 1723"/>
                <a:gd name="T31" fmla="*/ 2230 h 2519"/>
                <a:gd name="T32" fmla="*/ 1714 w 1723"/>
                <a:gd name="T33" fmla="*/ 2268 h 2519"/>
                <a:gd name="T34" fmla="*/ 1708 w 1723"/>
                <a:gd name="T35" fmla="*/ 2294 h 2519"/>
                <a:gd name="T36" fmla="*/ 1706 w 1723"/>
                <a:gd name="T37" fmla="*/ 2304 h 2519"/>
                <a:gd name="T38" fmla="*/ 1659 w 1723"/>
                <a:gd name="T39" fmla="*/ 2513 h 2519"/>
                <a:gd name="T40" fmla="*/ 1530 w 1723"/>
                <a:gd name="T41" fmla="*/ 2519 h 2519"/>
                <a:gd name="T42" fmla="*/ 1338 w 1723"/>
                <a:gd name="T43" fmla="*/ 2506 h 2519"/>
                <a:gd name="T44" fmla="*/ 1154 w 1723"/>
                <a:gd name="T45" fmla="*/ 2468 h 2519"/>
                <a:gd name="T46" fmla="*/ 977 w 1723"/>
                <a:gd name="T47" fmla="*/ 2407 h 2519"/>
                <a:gd name="T48" fmla="*/ 810 w 1723"/>
                <a:gd name="T49" fmla="*/ 2325 h 2519"/>
                <a:gd name="T50" fmla="*/ 656 w 1723"/>
                <a:gd name="T51" fmla="*/ 2222 h 2519"/>
                <a:gd name="T52" fmla="*/ 514 w 1723"/>
                <a:gd name="T53" fmla="*/ 2101 h 2519"/>
                <a:gd name="T54" fmla="*/ 387 w 1723"/>
                <a:gd name="T55" fmla="*/ 1963 h 2519"/>
                <a:gd name="T56" fmla="*/ 274 w 1723"/>
                <a:gd name="T57" fmla="*/ 1809 h 2519"/>
                <a:gd name="T58" fmla="*/ 180 w 1723"/>
                <a:gd name="T59" fmla="*/ 1641 h 2519"/>
                <a:gd name="T60" fmla="*/ 103 w 1723"/>
                <a:gd name="T61" fmla="*/ 1461 h 2519"/>
                <a:gd name="T62" fmla="*/ 47 w 1723"/>
                <a:gd name="T63" fmla="*/ 1270 h 2519"/>
                <a:gd name="T64" fmla="*/ 12 w 1723"/>
                <a:gd name="T65" fmla="*/ 1070 h 2519"/>
                <a:gd name="T66" fmla="*/ 0 w 1723"/>
                <a:gd name="T67" fmla="*/ 862 h 2519"/>
                <a:gd name="T68" fmla="*/ 11 w 1723"/>
                <a:gd name="T69" fmla="*/ 662 h 2519"/>
                <a:gd name="T70" fmla="*/ 44 w 1723"/>
                <a:gd name="T71" fmla="*/ 470 h 2519"/>
                <a:gd name="T72" fmla="*/ 96 w 1723"/>
                <a:gd name="T73" fmla="*/ 285 h 2519"/>
                <a:gd name="T74" fmla="*/ 168 w 1723"/>
                <a:gd name="T75" fmla="*/ 111 h 2519"/>
                <a:gd name="T76" fmla="*/ 320 w 1723"/>
                <a:gd name="T77" fmla="*/ 0 h 2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23" h="2519">
                  <a:moveTo>
                    <a:pt x="320" y="0"/>
                  </a:moveTo>
                  <a:lnTo>
                    <a:pt x="210" y="95"/>
                  </a:lnTo>
                  <a:lnTo>
                    <a:pt x="296" y="157"/>
                  </a:lnTo>
                  <a:lnTo>
                    <a:pt x="468" y="157"/>
                  </a:lnTo>
                  <a:lnTo>
                    <a:pt x="724" y="107"/>
                  </a:lnTo>
                  <a:lnTo>
                    <a:pt x="884" y="389"/>
                  </a:lnTo>
                  <a:lnTo>
                    <a:pt x="884" y="655"/>
                  </a:lnTo>
                  <a:lnTo>
                    <a:pt x="1103" y="976"/>
                  </a:lnTo>
                  <a:lnTo>
                    <a:pt x="1141" y="976"/>
                  </a:lnTo>
                  <a:lnTo>
                    <a:pt x="1141" y="862"/>
                  </a:lnTo>
                  <a:lnTo>
                    <a:pt x="1225" y="1054"/>
                  </a:lnTo>
                  <a:lnTo>
                    <a:pt x="1389" y="1094"/>
                  </a:lnTo>
                  <a:lnTo>
                    <a:pt x="1365" y="1153"/>
                  </a:lnTo>
                  <a:lnTo>
                    <a:pt x="1344" y="1213"/>
                  </a:lnTo>
                  <a:lnTo>
                    <a:pt x="1328" y="1277"/>
                  </a:lnTo>
                  <a:lnTo>
                    <a:pt x="1316" y="1341"/>
                  </a:lnTo>
                  <a:lnTo>
                    <a:pt x="1309" y="1406"/>
                  </a:lnTo>
                  <a:lnTo>
                    <a:pt x="1307" y="1472"/>
                  </a:lnTo>
                  <a:lnTo>
                    <a:pt x="1309" y="1542"/>
                  </a:lnTo>
                  <a:lnTo>
                    <a:pt x="1317" y="1609"/>
                  </a:lnTo>
                  <a:lnTo>
                    <a:pt x="1329" y="1676"/>
                  </a:lnTo>
                  <a:lnTo>
                    <a:pt x="1346" y="1741"/>
                  </a:lnTo>
                  <a:lnTo>
                    <a:pt x="1368" y="1803"/>
                  </a:lnTo>
                  <a:lnTo>
                    <a:pt x="1394" y="1865"/>
                  </a:lnTo>
                  <a:lnTo>
                    <a:pt x="1424" y="1923"/>
                  </a:lnTo>
                  <a:lnTo>
                    <a:pt x="1459" y="1979"/>
                  </a:lnTo>
                  <a:lnTo>
                    <a:pt x="1498" y="2032"/>
                  </a:lnTo>
                  <a:lnTo>
                    <a:pt x="1541" y="2083"/>
                  </a:lnTo>
                  <a:lnTo>
                    <a:pt x="1583" y="2126"/>
                  </a:lnTo>
                  <a:lnTo>
                    <a:pt x="1628" y="2165"/>
                  </a:lnTo>
                  <a:lnTo>
                    <a:pt x="1675" y="2200"/>
                  </a:lnTo>
                  <a:lnTo>
                    <a:pt x="1723" y="2230"/>
                  </a:lnTo>
                  <a:lnTo>
                    <a:pt x="1718" y="2251"/>
                  </a:lnTo>
                  <a:lnTo>
                    <a:pt x="1714" y="2268"/>
                  </a:lnTo>
                  <a:lnTo>
                    <a:pt x="1711" y="2283"/>
                  </a:lnTo>
                  <a:lnTo>
                    <a:pt x="1708" y="2294"/>
                  </a:lnTo>
                  <a:lnTo>
                    <a:pt x="1706" y="2302"/>
                  </a:lnTo>
                  <a:lnTo>
                    <a:pt x="1706" y="2304"/>
                  </a:lnTo>
                  <a:lnTo>
                    <a:pt x="1722" y="2505"/>
                  </a:lnTo>
                  <a:lnTo>
                    <a:pt x="1659" y="2513"/>
                  </a:lnTo>
                  <a:lnTo>
                    <a:pt x="1594" y="2517"/>
                  </a:lnTo>
                  <a:lnTo>
                    <a:pt x="1530" y="2519"/>
                  </a:lnTo>
                  <a:lnTo>
                    <a:pt x="1433" y="2516"/>
                  </a:lnTo>
                  <a:lnTo>
                    <a:pt x="1338" y="2506"/>
                  </a:lnTo>
                  <a:lnTo>
                    <a:pt x="1245" y="2490"/>
                  </a:lnTo>
                  <a:lnTo>
                    <a:pt x="1154" y="2468"/>
                  </a:lnTo>
                  <a:lnTo>
                    <a:pt x="1064" y="2441"/>
                  </a:lnTo>
                  <a:lnTo>
                    <a:pt x="977" y="2407"/>
                  </a:lnTo>
                  <a:lnTo>
                    <a:pt x="893" y="2369"/>
                  </a:lnTo>
                  <a:lnTo>
                    <a:pt x="810" y="2325"/>
                  </a:lnTo>
                  <a:lnTo>
                    <a:pt x="732" y="2276"/>
                  </a:lnTo>
                  <a:lnTo>
                    <a:pt x="656" y="2222"/>
                  </a:lnTo>
                  <a:lnTo>
                    <a:pt x="583" y="2164"/>
                  </a:lnTo>
                  <a:lnTo>
                    <a:pt x="514" y="2101"/>
                  </a:lnTo>
                  <a:lnTo>
                    <a:pt x="448" y="2034"/>
                  </a:lnTo>
                  <a:lnTo>
                    <a:pt x="387" y="1963"/>
                  </a:lnTo>
                  <a:lnTo>
                    <a:pt x="328" y="1888"/>
                  </a:lnTo>
                  <a:lnTo>
                    <a:pt x="274" y="1809"/>
                  </a:lnTo>
                  <a:lnTo>
                    <a:pt x="225" y="1727"/>
                  </a:lnTo>
                  <a:lnTo>
                    <a:pt x="180" y="1641"/>
                  </a:lnTo>
                  <a:lnTo>
                    <a:pt x="139" y="1553"/>
                  </a:lnTo>
                  <a:lnTo>
                    <a:pt x="103" y="1461"/>
                  </a:lnTo>
                  <a:lnTo>
                    <a:pt x="72" y="1367"/>
                  </a:lnTo>
                  <a:lnTo>
                    <a:pt x="47" y="1270"/>
                  </a:lnTo>
                  <a:lnTo>
                    <a:pt x="27" y="1171"/>
                  </a:lnTo>
                  <a:lnTo>
                    <a:pt x="12" y="1070"/>
                  </a:lnTo>
                  <a:lnTo>
                    <a:pt x="3" y="968"/>
                  </a:lnTo>
                  <a:lnTo>
                    <a:pt x="0" y="862"/>
                  </a:lnTo>
                  <a:lnTo>
                    <a:pt x="3" y="761"/>
                  </a:lnTo>
                  <a:lnTo>
                    <a:pt x="11" y="662"/>
                  </a:lnTo>
                  <a:lnTo>
                    <a:pt x="25" y="565"/>
                  </a:lnTo>
                  <a:lnTo>
                    <a:pt x="44" y="470"/>
                  </a:lnTo>
                  <a:lnTo>
                    <a:pt x="68" y="376"/>
                  </a:lnTo>
                  <a:lnTo>
                    <a:pt x="96" y="285"/>
                  </a:lnTo>
                  <a:lnTo>
                    <a:pt x="131" y="197"/>
                  </a:lnTo>
                  <a:lnTo>
                    <a:pt x="168" y="111"/>
                  </a:lnTo>
                  <a:lnTo>
                    <a:pt x="210" y="27"/>
                  </a:lnTo>
                  <a:lnTo>
                    <a:pt x="3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  <p:sp>
          <p:nvSpPr>
            <p:cNvPr id="39" name="Freeform 295"/>
            <p:cNvSpPr>
              <a:spLocks noEditPoints="1"/>
            </p:cNvSpPr>
            <p:nvPr/>
          </p:nvSpPr>
          <p:spPr bwMode="auto">
            <a:xfrm>
              <a:off x="2638425" y="4291013"/>
              <a:ext cx="263525" cy="79375"/>
            </a:xfrm>
            <a:custGeom>
              <a:avLst/>
              <a:gdLst>
                <a:gd name="T0" fmla="*/ 782 w 1831"/>
                <a:gd name="T1" fmla="*/ 179 h 603"/>
                <a:gd name="T2" fmla="*/ 779 w 1831"/>
                <a:gd name="T3" fmla="*/ 185 h 603"/>
                <a:gd name="T4" fmla="*/ 773 w 1831"/>
                <a:gd name="T5" fmla="*/ 194 h 603"/>
                <a:gd name="T6" fmla="*/ 763 w 1831"/>
                <a:gd name="T7" fmla="*/ 204 h 603"/>
                <a:gd name="T8" fmla="*/ 750 w 1831"/>
                <a:gd name="T9" fmla="*/ 214 h 603"/>
                <a:gd name="T10" fmla="*/ 737 w 1831"/>
                <a:gd name="T11" fmla="*/ 225 h 603"/>
                <a:gd name="T12" fmla="*/ 724 w 1831"/>
                <a:gd name="T13" fmla="*/ 235 h 603"/>
                <a:gd name="T14" fmla="*/ 711 w 1831"/>
                <a:gd name="T15" fmla="*/ 246 h 603"/>
                <a:gd name="T16" fmla="*/ 699 w 1831"/>
                <a:gd name="T17" fmla="*/ 254 h 603"/>
                <a:gd name="T18" fmla="*/ 690 w 1831"/>
                <a:gd name="T19" fmla="*/ 261 h 603"/>
                <a:gd name="T20" fmla="*/ 683 w 1831"/>
                <a:gd name="T21" fmla="*/ 266 h 603"/>
                <a:gd name="T22" fmla="*/ 681 w 1831"/>
                <a:gd name="T23" fmla="*/ 267 h 603"/>
                <a:gd name="T24" fmla="*/ 782 w 1831"/>
                <a:gd name="T25" fmla="*/ 331 h 603"/>
                <a:gd name="T26" fmla="*/ 990 w 1831"/>
                <a:gd name="T27" fmla="*/ 271 h 603"/>
                <a:gd name="T28" fmla="*/ 941 w 1831"/>
                <a:gd name="T29" fmla="*/ 179 h 603"/>
                <a:gd name="T30" fmla="*/ 851 w 1831"/>
                <a:gd name="T31" fmla="*/ 210 h 603"/>
                <a:gd name="T32" fmla="*/ 782 w 1831"/>
                <a:gd name="T33" fmla="*/ 179 h 603"/>
                <a:gd name="T34" fmla="*/ 1401 w 1831"/>
                <a:gd name="T35" fmla="*/ 72 h 603"/>
                <a:gd name="T36" fmla="*/ 1244 w 1831"/>
                <a:gd name="T37" fmla="*/ 166 h 603"/>
                <a:gd name="T38" fmla="*/ 1155 w 1831"/>
                <a:gd name="T39" fmla="*/ 226 h 603"/>
                <a:gd name="T40" fmla="*/ 1217 w 1831"/>
                <a:gd name="T41" fmla="*/ 270 h 603"/>
                <a:gd name="T42" fmla="*/ 1356 w 1831"/>
                <a:gd name="T43" fmla="*/ 255 h 603"/>
                <a:gd name="T44" fmla="*/ 1502 w 1831"/>
                <a:gd name="T45" fmla="*/ 135 h 603"/>
                <a:gd name="T46" fmla="*/ 1401 w 1831"/>
                <a:gd name="T47" fmla="*/ 72 h 603"/>
                <a:gd name="T48" fmla="*/ 1180 w 1831"/>
                <a:gd name="T49" fmla="*/ 0 h 603"/>
                <a:gd name="T50" fmla="*/ 1180 w 1831"/>
                <a:gd name="T51" fmla="*/ 0 h 603"/>
                <a:gd name="T52" fmla="*/ 1267 w 1831"/>
                <a:gd name="T53" fmla="*/ 4 h 603"/>
                <a:gd name="T54" fmla="*/ 1352 w 1831"/>
                <a:gd name="T55" fmla="*/ 11 h 603"/>
                <a:gd name="T56" fmla="*/ 1436 w 1831"/>
                <a:gd name="T57" fmla="*/ 24 h 603"/>
                <a:gd name="T58" fmla="*/ 1519 w 1831"/>
                <a:gd name="T59" fmla="*/ 43 h 603"/>
                <a:gd name="T60" fmla="*/ 1600 w 1831"/>
                <a:gd name="T61" fmla="*/ 66 h 603"/>
                <a:gd name="T62" fmla="*/ 1679 w 1831"/>
                <a:gd name="T63" fmla="*/ 93 h 603"/>
                <a:gd name="T64" fmla="*/ 1756 w 1831"/>
                <a:gd name="T65" fmla="*/ 124 h 603"/>
                <a:gd name="T66" fmla="*/ 1831 w 1831"/>
                <a:gd name="T67" fmla="*/ 160 h 603"/>
                <a:gd name="T68" fmla="*/ 1776 w 1831"/>
                <a:gd name="T69" fmla="*/ 169 h 603"/>
                <a:gd name="T70" fmla="*/ 1626 w 1831"/>
                <a:gd name="T71" fmla="*/ 145 h 603"/>
                <a:gd name="T72" fmla="*/ 1521 w 1831"/>
                <a:gd name="T73" fmla="*/ 221 h 603"/>
                <a:gd name="T74" fmla="*/ 1445 w 1831"/>
                <a:gd name="T75" fmla="*/ 311 h 603"/>
                <a:gd name="T76" fmla="*/ 1171 w 1831"/>
                <a:gd name="T77" fmla="*/ 338 h 603"/>
                <a:gd name="T78" fmla="*/ 1059 w 1831"/>
                <a:gd name="T79" fmla="*/ 319 h 603"/>
                <a:gd name="T80" fmla="*/ 981 w 1831"/>
                <a:gd name="T81" fmla="*/ 449 h 603"/>
                <a:gd name="T82" fmla="*/ 757 w 1831"/>
                <a:gd name="T83" fmla="*/ 463 h 603"/>
                <a:gd name="T84" fmla="*/ 616 w 1831"/>
                <a:gd name="T85" fmla="*/ 420 h 603"/>
                <a:gd name="T86" fmla="*/ 490 w 1831"/>
                <a:gd name="T87" fmla="*/ 494 h 603"/>
                <a:gd name="T88" fmla="*/ 218 w 1831"/>
                <a:gd name="T89" fmla="*/ 535 h 603"/>
                <a:gd name="T90" fmla="*/ 0 w 1831"/>
                <a:gd name="T91" fmla="*/ 603 h 603"/>
                <a:gd name="T92" fmla="*/ 0 w 1831"/>
                <a:gd name="T93" fmla="*/ 603 h 603"/>
                <a:gd name="T94" fmla="*/ 58 w 1831"/>
                <a:gd name="T95" fmla="*/ 531 h 603"/>
                <a:gd name="T96" fmla="*/ 120 w 1831"/>
                <a:gd name="T97" fmla="*/ 463 h 603"/>
                <a:gd name="T98" fmla="*/ 185 w 1831"/>
                <a:gd name="T99" fmla="*/ 399 h 603"/>
                <a:gd name="T100" fmla="*/ 253 w 1831"/>
                <a:gd name="T101" fmla="*/ 338 h 603"/>
                <a:gd name="T102" fmla="*/ 325 w 1831"/>
                <a:gd name="T103" fmla="*/ 283 h 603"/>
                <a:gd name="T104" fmla="*/ 400 w 1831"/>
                <a:gd name="T105" fmla="*/ 232 h 603"/>
                <a:gd name="T106" fmla="*/ 477 w 1831"/>
                <a:gd name="T107" fmla="*/ 185 h 603"/>
                <a:gd name="T108" fmla="*/ 558 w 1831"/>
                <a:gd name="T109" fmla="*/ 144 h 603"/>
                <a:gd name="T110" fmla="*/ 640 w 1831"/>
                <a:gd name="T111" fmla="*/ 107 h 603"/>
                <a:gd name="T112" fmla="*/ 725 w 1831"/>
                <a:gd name="T113" fmla="*/ 75 h 603"/>
                <a:gd name="T114" fmla="*/ 813 w 1831"/>
                <a:gd name="T115" fmla="*/ 49 h 603"/>
                <a:gd name="T116" fmla="*/ 902 w 1831"/>
                <a:gd name="T117" fmla="*/ 27 h 603"/>
                <a:gd name="T118" fmla="*/ 992 w 1831"/>
                <a:gd name="T119" fmla="*/ 13 h 603"/>
                <a:gd name="T120" fmla="*/ 1086 w 1831"/>
                <a:gd name="T121" fmla="*/ 4 h 603"/>
                <a:gd name="T122" fmla="*/ 1180 w 1831"/>
                <a:gd name="T123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31" h="603">
                  <a:moveTo>
                    <a:pt x="782" y="179"/>
                  </a:moveTo>
                  <a:lnTo>
                    <a:pt x="779" y="185"/>
                  </a:lnTo>
                  <a:lnTo>
                    <a:pt x="773" y="194"/>
                  </a:lnTo>
                  <a:lnTo>
                    <a:pt x="763" y="204"/>
                  </a:lnTo>
                  <a:lnTo>
                    <a:pt x="750" y="214"/>
                  </a:lnTo>
                  <a:lnTo>
                    <a:pt x="737" y="225"/>
                  </a:lnTo>
                  <a:lnTo>
                    <a:pt x="724" y="235"/>
                  </a:lnTo>
                  <a:lnTo>
                    <a:pt x="711" y="246"/>
                  </a:lnTo>
                  <a:lnTo>
                    <a:pt x="699" y="254"/>
                  </a:lnTo>
                  <a:lnTo>
                    <a:pt x="690" y="261"/>
                  </a:lnTo>
                  <a:lnTo>
                    <a:pt x="683" y="266"/>
                  </a:lnTo>
                  <a:lnTo>
                    <a:pt x="681" y="267"/>
                  </a:lnTo>
                  <a:lnTo>
                    <a:pt x="782" y="331"/>
                  </a:lnTo>
                  <a:lnTo>
                    <a:pt x="990" y="271"/>
                  </a:lnTo>
                  <a:lnTo>
                    <a:pt x="941" y="179"/>
                  </a:lnTo>
                  <a:lnTo>
                    <a:pt x="851" y="210"/>
                  </a:lnTo>
                  <a:lnTo>
                    <a:pt x="782" y="179"/>
                  </a:lnTo>
                  <a:close/>
                  <a:moveTo>
                    <a:pt x="1401" y="72"/>
                  </a:moveTo>
                  <a:lnTo>
                    <a:pt x="1244" y="166"/>
                  </a:lnTo>
                  <a:lnTo>
                    <a:pt x="1155" y="226"/>
                  </a:lnTo>
                  <a:lnTo>
                    <a:pt x="1217" y="270"/>
                  </a:lnTo>
                  <a:lnTo>
                    <a:pt x="1356" y="255"/>
                  </a:lnTo>
                  <a:lnTo>
                    <a:pt x="1502" y="135"/>
                  </a:lnTo>
                  <a:lnTo>
                    <a:pt x="1401" y="72"/>
                  </a:lnTo>
                  <a:close/>
                  <a:moveTo>
                    <a:pt x="1180" y="0"/>
                  </a:moveTo>
                  <a:lnTo>
                    <a:pt x="1180" y="0"/>
                  </a:lnTo>
                  <a:lnTo>
                    <a:pt x="1267" y="4"/>
                  </a:lnTo>
                  <a:lnTo>
                    <a:pt x="1352" y="11"/>
                  </a:lnTo>
                  <a:lnTo>
                    <a:pt x="1436" y="24"/>
                  </a:lnTo>
                  <a:lnTo>
                    <a:pt x="1519" y="43"/>
                  </a:lnTo>
                  <a:lnTo>
                    <a:pt x="1600" y="66"/>
                  </a:lnTo>
                  <a:lnTo>
                    <a:pt x="1679" y="93"/>
                  </a:lnTo>
                  <a:lnTo>
                    <a:pt x="1756" y="124"/>
                  </a:lnTo>
                  <a:lnTo>
                    <a:pt x="1831" y="160"/>
                  </a:lnTo>
                  <a:lnTo>
                    <a:pt x="1776" y="169"/>
                  </a:lnTo>
                  <a:lnTo>
                    <a:pt x="1626" y="145"/>
                  </a:lnTo>
                  <a:lnTo>
                    <a:pt x="1521" y="221"/>
                  </a:lnTo>
                  <a:lnTo>
                    <a:pt x="1445" y="311"/>
                  </a:lnTo>
                  <a:lnTo>
                    <a:pt x="1171" y="338"/>
                  </a:lnTo>
                  <a:lnTo>
                    <a:pt x="1059" y="319"/>
                  </a:lnTo>
                  <a:lnTo>
                    <a:pt x="981" y="449"/>
                  </a:lnTo>
                  <a:lnTo>
                    <a:pt x="757" y="463"/>
                  </a:lnTo>
                  <a:lnTo>
                    <a:pt x="616" y="420"/>
                  </a:lnTo>
                  <a:lnTo>
                    <a:pt x="490" y="494"/>
                  </a:lnTo>
                  <a:lnTo>
                    <a:pt x="218" y="535"/>
                  </a:lnTo>
                  <a:lnTo>
                    <a:pt x="0" y="603"/>
                  </a:lnTo>
                  <a:lnTo>
                    <a:pt x="0" y="603"/>
                  </a:lnTo>
                  <a:lnTo>
                    <a:pt x="58" y="531"/>
                  </a:lnTo>
                  <a:lnTo>
                    <a:pt x="120" y="463"/>
                  </a:lnTo>
                  <a:lnTo>
                    <a:pt x="185" y="399"/>
                  </a:lnTo>
                  <a:lnTo>
                    <a:pt x="253" y="338"/>
                  </a:lnTo>
                  <a:lnTo>
                    <a:pt x="325" y="283"/>
                  </a:lnTo>
                  <a:lnTo>
                    <a:pt x="400" y="232"/>
                  </a:lnTo>
                  <a:lnTo>
                    <a:pt x="477" y="185"/>
                  </a:lnTo>
                  <a:lnTo>
                    <a:pt x="558" y="144"/>
                  </a:lnTo>
                  <a:lnTo>
                    <a:pt x="640" y="107"/>
                  </a:lnTo>
                  <a:lnTo>
                    <a:pt x="725" y="75"/>
                  </a:lnTo>
                  <a:lnTo>
                    <a:pt x="813" y="49"/>
                  </a:lnTo>
                  <a:lnTo>
                    <a:pt x="902" y="27"/>
                  </a:lnTo>
                  <a:lnTo>
                    <a:pt x="992" y="13"/>
                  </a:lnTo>
                  <a:lnTo>
                    <a:pt x="1086" y="4"/>
                  </a:lnTo>
                  <a:lnTo>
                    <a:pt x="11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379533" y="3007109"/>
            <a:ext cx="326827" cy="480729"/>
            <a:chOff x="9209088" y="5059363"/>
            <a:chExt cx="300038" cy="441324"/>
          </a:xfrm>
          <a:solidFill>
            <a:schemeClr val="bg1"/>
          </a:solidFill>
        </p:grpSpPr>
        <p:sp>
          <p:nvSpPr>
            <p:cNvPr id="41" name="Freeform 412"/>
            <p:cNvSpPr/>
            <p:nvPr/>
          </p:nvSpPr>
          <p:spPr bwMode="auto">
            <a:xfrm>
              <a:off x="9313863" y="5059363"/>
              <a:ext cx="90488" cy="90487"/>
            </a:xfrm>
            <a:custGeom>
              <a:avLst/>
              <a:gdLst>
                <a:gd name="T0" fmla="*/ 343 w 686"/>
                <a:gd name="T1" fmla="*/ 0 h 686"/>
                <a:gd name="T2" fmla="*/ 390 w 686"/>
                <a:gd name="T3" fmla="*/ 3 h 686"/>
                <a:gd name="T4" fmla="*/ 435 w 686"/>
                <a:gd name="T5" fmla="*/ 12 h 686"/>
                <a:gd name="T6" fmla="*/ 477 w 686"/>
                <a:gd name="T7" fmla="*/ 27 h 686"/>
                <a:gd name="T8" fmla="*/ 517 w 686"/>
                <a:gd name="T9" fmla="*/ 46 h 686"/>
                <a:gd name="T10" fmla="*/ 553 w 686"/>
                <a:gd name="T11" fmla="*/ 71 h 686"/>
                <a:gd name="T12" fmla="*/ 586 w 686"/>
                <a:gd name="T13" fmla="*/ 100 h 686"/>
                <a:gd name="T14" fmla="*/ 615 w 686"/>
                <a:gd name="T15" fmla="*/ 133 h 686"/>
                <a:gd name="T16" fmla="*/ 640 w 686"/>
                <a:gd name="T17" fmla="*/ 169 h 686"/>
                <a:gd name="T18" fmla="*/ 659 w 686"/>
                <a:gd name="T19" fmla="*/ 209 h 686"/>
                <a:gd name="T20" fmla="*/ 674 w 686"/>
                <a:gd name="T21" fmla="*/ 251 h 686"/>
                <a:gd name="T22" fmla="*/ 683 w 686"/>
                <a:gd name="T23" fmla="*/ 296 h 686"/>
                <a:gd name="T24" fmla="*/ 686 w 686"/>
                <a:gd name="T25" fmla="*/ 342 h 686"/>
                <a:gd name="T26" fmla="*/ 683 w 686"/>
                <a:gd name="T27" fmla="*/ 389 h 686"/>
                <a:gd name="T28" fmla="*/ 674 w 686"/>
                <a:gd name="T29" fmla="*/ 434 h 686"/>
                <a:gd name="T30" fmla="*/ 659 w 686"/>
                <a:gd name="T31" fmla="*/ 476 h 686"/>
                <a:gd name="T32" fmla="*/ 640 w 686"/>
                <a:gd name="T33" fmla="*/ 516 h 686"/>
                <a:gd name="T34" fmla="*/ 615 w 686"/>
                <a:gd name="T35" fmla="*/ 552 h 686"/>
                <a:gd name="T36" fmla="*/ 586 w 686"/>
                <a:gd name="T37" fmla="*/ 585 h 686"/>
                <a:gd name="T38" fmla="*/ 553 w 686"/>
                <a:gd name="T39" fmla="*/ 614 h 686"/>
                <a:gd name="T40" fmla="*/ 517 w 686"/>
                <a:gd name="T41" fmla="*/ 639 h 686"/>
                <a:gd name="T42" fmla="*/ 477 w 686"/>
                <a:gd name="T43" fmla="*/ 659 h 686"/>
                <a:gd name="T44" fmla="*/ 435 w 686"/>
                <a:gd name="T45" fmla="*/ 674 h 686"/>
                <a:gd name="T46" fmla="*/ 390 w 686"/>
                <a:gd name="T47" fmla="*/ 682 h 686"/>
                <a:gd name="T48" fmla="*/ 343 w 686"/>
                <a:gd name="T49" fmla="*/ 686 h 686"/>
                <a:gd name="T50" fmla="*/ 296 w 686"/>
                <a:gd name="T51" fmla="*/ 682 h 686"/>
                <a:gd name="T52" fmla="*/ 252 w 686"/>
                <a:gd name="T53" fmla="*/ 674 h 686"/>
                <a:gd name="T54" fmla="*/ 210 w 686"/>
                <a:gd name="T55" fmla="*/ 659 h 686"/>
                <a:gd name="T56" fmla="*/ 170 w 686"/>
                <a:gd name="T57" fmla="*/ 639 h 686"/>
                <a:gd name="T58" fmla="*/ 134 w 686"/>
                <a:gd name="T59" fmla="*/ 614 h 686"/>
                <a:gd name="T60" fmla="*/ 101 w 686"/>
                <a:gd name="T61" fmla="*/ 585 h 686"/>
                <a:gd name="T62" fmla="*/ 72 w 686"/>
                <a:gd name="T63" fmla="*/ 552 h 686"/>
                <a:gd name="T64" fmla="*/ 48 w 686"/>
                <a:gd name="T65" fmla="*/ 516 h 686"/>
                <a:gd name="T66" fmla="*/ 27 w 686"/>
                <a:gd name="T67" fmla="*/ 476 h 686"/>
                <a:gd name="T68" fmla="*/ 13 w 686"/>
                <a:gd name="T69" fmla="*/ 434 h 686"/>
                <a:gd name="T70" fmla="*/ 4 w 686"/>
                <a:gd name="T71" fmla="*/ 389 h 686"/>
                <a:gd name="T72" fmla="*/ 0 w 686"/>
                <a:gd name="T73" fmla="*/ 342 h 686"/>
                <a:gd name="T74" fmla="*/ 4 w 686"/>
                <a:gd name="T75" fmla="*/ 296 h 686"/>
                <a:gd name="T76" fmla="*/ 13 w 686"/>
                <a:gd name="T77" fmla="*/ 251 h 686"/>
                <a:gd name="T78" fmla="*/ 27 w 686"/>
                <a:gd name="T79" fmla="*/ 209 h 686"/>
                <a:gd name="T80" fmla="*/ 48 w 686"/>
                <a:gd name="T81" fmla="*/ 169 h 686"/>
                <a:gd name="T82" fmla="*/ 72 w 686"/>
                <a:gd name="T83" fmla="*/ 133 h 686"/>
                <a:gd name="T84" fmla="*/ 101 w 686"/>
                <a:gd name="T85" fmla="*/ 100 h 686"/>
                <a:gd name="T86" fmla="*/ 134 w 686"/>
                <a:gd name="T87" fmla="*/ 71 h 686"/>
                <a:gd name="T88" fmla="*/ 170 w 686"/>
                <a:gd name="T89" fmla="*/ 46 h 686"/>
                <a:gd name="T90" fmla="*/ 210 w 686"/>
                <a:gd name="T91" fmla="*/ 27 h 686"/>
                <a:gd name="T92" fmla="*/ 252 w 686"/>
                <a:gd name="T93" fmla="*/ 12 h 686"/>
                <a:gd name="T94" fmla="*/ 296 w 686"/>
                <a:gd name="T95" fmla="*/ 3 h 686"/>
                <a:gd name="T96" fmla="*/ 343 w 686"/>
                <a:gd name="T9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6" h="686">
                  <a:moveTo>
                    <a:pt x="343" y="0"/>
                  </a:moveTo>
                  <a:lnTo>
                    <a:pt x="390" y="3"/>
                  </a:lnTo>
                  <a:lnTo>
                    <a:pt x="435" y="12"/>
                  </a:lnTo>
                  <a:lnTo>
                    <a:pt x="477" y="27"/>
                  </a:lnTo>
                  <a:lnTo>
                    <a:pt x="517" y="46"/>
                  </a:lnTo>
                  <a:lnTo>
                    <a:pt x="553" y="71"/>
                  </a:lnTo>
                  <a:lnTo>
                    <a:pt x="586" y="100"/>
                  </a:lnTo>
                  <a:lnTo>
                    <a:pt x="615" y="133"/>
                  </a:lnTo>
                  <a:lnTo>
                    <a:pt x="640" y="169"/>
                  </a:lnTo>
                  <a:lnTo>
                    <a:pt x="659" y="209"/>
                  </a:lnTo>
                  <a:lnTo>
                    <a:pt x="674" y="251"/>
                  </a:lnTo>
                  <a:lnTo>
                    <a:pt x="683" y="296"/>
                  </a:lnTo>
                  <a:lnTo>
                    <a:pt x="686" y="342"/>
                  </a:lnTo>
                  <a:lnTo>
                    <a:pt x="683" y="389"/>
                  </a:lnTo>
                  <a:lnTo>
                    <a:pt x="674" y="434"/>
                  </a:lnTo>
                  <a:lnTo>
                    <a:pt x="659" y="476"/>
                  </a:lnTo>
                  <a:lnTo>
                    <a:pt x="640" y="516"/>
                  </a:lnTo>
                  <a:lnTo>
                    <a:pt x="615" y="552"/>
                  </a:lnTo>
                  <a:lnTo>
                    <a:pt x="586" y="585"/>
                  </a:lnTo>
                  <a:lnTo>
                    <a:pt x="553" y="614"/>
                  </a:lnTo>
                  <a:lnTo>
                    <a:pt x="517" y="639"/>
                  </a:lnTo>
                  <a:lnTo>
                    <a:pt x="477" y="659"/>
                  </a:lnTo>
                  <a:lnTo>
                    <a:pt x="435" y="674"/>
                  </a:lnTo>
                  <a:lnTo>
                    <a:pt x="390" y="682"/>
                  </a:lnTo>
                  <a:lnTo>
                    <a:pt x="343" y="686"/>
                  </a:lnTo>
                  <a:lnTo>
                    <a:pt x="296" y="682"/>
                  </a:lnTo>
                  <a:lnTo>
                    <a:pt x="252" y="674"/>
                  </a:lnTo>
                  <a:lnTo>
                    <a:pt x="210" y="659"/>
                  </a:lnTo>
                  <a:lnTo>
                    <a:pt x="170" y="639"/>
                  </a:lnTo>
                  <a:lnTo>
                    <a:pt x="134" y="614"/>
                  </a:lnTo>
                  <a:lnTo>
                    <a:pt x="101" y="585"/>
                  </a:lnTo>
                  <a:lnTo>
                    <a:pt x="72" y="552"/>
                  </a:lnTo>
                  <a:lnTo>
                    <a:pt x="48" y="516"/>
                  </a:lnTo>
                  <a:lnTo>
                    <a:pt x="27" y="476"/>
                  </a:lnTo>
                  <a:lnTo>
                    <a:pt x="13" y="434"/>
                  </a:lnTo>
                  <a:lnTo>
                    <a:pt x="4" y="389"/>
                  </a:lnTo>
                  <a:lnTo>
                    <a:pt x="0" y="342"/>
                  </a:lnTo>
                  <a:lnTo>
                    <a:pt x="4" y="296"/>
                  </a:lnTo>
                  <a:lnTo>
                    <a:pt x="13" y="251"/>
                  </a:lnTo>
                  <a:lnTo>
                    <a:pt x="27" y="209"/>
                  </a:lnTo>
                  <a:lnTo>
                    <a:pt x="48" y="169"/>
                  </a:lnTo>
                  <a:lnTo>
                    <a:pt x="72" y="133"/>
                  </a:lnTo>
                  <a:lnTo>
                    <a:pt x="101" y="100"/>
                  </a:lnTo>
                  <a:lnTo>
                    <a:pt x="134" y="71"/>
                  </a:lnTo>
                  <a:lnTo>
                    <a:pt x="170" y="46"/>
                  </a:lnTo>
                  <a:lnTo>
                    <a:pt x="210" y="27"/>
                  </a:lnTo>
                  <a:lnTo>
                    <a:pt x="252" y="12"/>
                  </a:lnTo>
                  <a:lnTo>
                    <a:pt x="296" y="3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  <p:sp>
          <p:nvSpPr>
            <p:cNvPr id="42" name="Freeform 413"/>
            <p:cNvSpPr/>
            <p:nvPr/>
          </p:nvSpPr>
          <p:spPr bwMode="auto">
            <a:xfrm>
              <a:off x="9288463" y="5156200"/>
              <a:ext cx="141288" cy="344487"/>
            </a:xfrm>
            <a:custGeom>
              <a:avLst/>
              <a:gdLst>
                <a:gd name="T0" fmla="*/ 925 w 1073"/>
                <a:gd name="T1" fmla="*/ 1 h 2605"/>
                <a:gd name="T2" fmla="*/ 982 w 1073"/>
                <a:gd name="T3" fmla="*/ 12 h 2605"/>
                <a:gd name="T4" fmla="*/ 1029 w 1073"/>
                <a:gd name="T5" fmla="*/ 45 h 2605"/>
                <a:gd name="T6" fmla="*/ 1061 w 1073"/>
                <a:gd name="T7" fmla="*/ 91 h 2605"/>
                <a:gd name="T8" fmla="*/ 1073 w 1073"/>
                <a:gd name="T9" fmla="*/ 149 h 2605"/>
                <a:gd name="T10" fmla="*/ 1069 w 1073"/>
                <a:gd name="T11" fmla="*/ 1419 h 2605"/>
                <a:gd name="T12" fmla="*/ 1048 w 1073"/>
                <a:gd name="T13" fmla="*/ 1472 h 2605"/>
                <a:gd name="T14" fmla="*/ 1007 w 1073"/>
                <a:gd name="T15" fmla="*/ 1512 h 2605"/>
                <a:gd name="T16" fmla="*/ 954 w 1073"/>
                <a:gd name="T17" fmla="*/ 1535 h 2605"/>
                <a:gd name="T18" fmla="*/ 900 w 1073"/>
                <a:gd name="T19" fmla="*/ 1536 h 2605"/>
                <a:gd name="T20" fmla="*/ 854 w 1073"/>
                <a:gd name="T21" fmla="*/ 1520 h 2605"/>
                <a:gd name="T22" fmla="*/ 835 w 1073"/>
                <a:gd name="T23" fmla="*/ 2456 h 2605"/>
                <a:gd name="T24" fmla="*/ 824 w 1073"/>
                <a:gd name="T25" fmla="*/ 2515 h 2605"/>
                <a:gd name="T26" fmla="*/ 792 w 1073"/>
                <a:gd name="T27" fmla="*/ 2561 h 2605"/>
                <a:gd name="T28" fmla="*/ 744 w 1073"/>
                <a:gd name="T29" fmla="*/ 2593 h 2605"/>
                <a:gd name="T30" fmla="*/ 687 w 1073"/>
                <a:gd name="T31" fmla="*/ 2605 h 2605"/>
                <a:gd name="T32" fmla="*/ 629 w 1073"/>
                <a:gd name="T33" fmla="*/ 2593 h 2605"/>
                <a:gd name="T34" fmla="*/ 582 w 1073"/>
                <a:gd name="T35" fmla="*/ 2561 h 2605"/>
                <a:gd name="T36" fmla="*/ 551 w 1073"/>
                <a:gd name="T37" fmla="*/ 2515 h 2605"/>
                <a:gd name="T38" fmla="*/ 539 w 1073"/>
                <a:gd name="T39" fmla="*/ 2456 h 2605"/>
                <a:gd name="T40" fmla="*/ 532 w 1073"/>
                <a:gd name="T41" fmla="*/ 2486 h 2605"/>
                <a:gd name="T42" fmla="*/ 509 w 1073"/>
                <a:gd name="T43" fmla="*/ 2539 h 2605"/>
                <a:gd name="T44" fmla="*/ 469 w 1073"/>
                <a:gd name="T45" fmla="*/ 2579 h 2605"/>
                <a:gd name="T46" fmla="*/ 416 w 1073"/>
                <a:gd name="T47" fmla="*/ 2602 h 2605"/>
                <a:gd name="T48" fmla="*/ 357 w 1073"/>
                <a:gd name="T49" fmla="*/ 2602 h 2605"/>
                <a:gd name="T50" fmla="*/ 304 w 1073"/>
                <a:gd name="T51" fmla="*/ 2579 h 2605"/>
                <a:gd name="T52" fmla="*/ 263 w 1073"/>
                <a:gd name="T53" fmla="*/ 2539 h 2605"/>
                <a:gd name="T54" fmla="*/ 241 w 1073"/>
                <a:gd name="T55" fmla="*/ 2486 h 2605"/>
                <a:gd name="T56" fmla="*/ 238 w 1073"/>
                <a:gd name="T57" fmla="*/ 1507 h 2605"/>
                <a:gd name="T58" fmla="*/ 197 w 1073"/>
                <a:gd name="T59" fmla="*/ 1530 h 2605"/>
                <a:gd name="T60" fmla="*/ 148 w 1073"/>
                <a:gd name="T61" fmla="*/ 1538 h 2605"/>
                <a:gd name="T62" fmla="*/ 91 w 1073"/>
                <a:gd name="T63" fmla="*/ 1526 h 2605"/>
                <a:gd name="T64" fmla="*/ 43 w 1073"/>
                <a:gd name="T65" fmla="*/ 1495 h 2605"/>
                <a:gd name="T66" fmla="*/ 12 w 1073"/>
                <a:gd name="T67" fmla="*/ 1447 h 2605"/>
                <a:gd name="T68" fmla="*/ 0 w 1073"/>
                <a:gd name="T69" fmla="*/ 1389 h 2605"/>
                <a:gd name="T70" fmla="*/ 3 w 1073"/>
                <a:gd name="T71" fmla="*/ 119 h 2605"/>
                <a:gd name="T72" fmla="*/ 25 w 1073"/>
                <a:gd name="T73" fmla="*/ 67 h 2605"/>
                <a:gd name="T74" fmla="*/ 64 w 1073"/>
                <a:gd name="T75" fmla="*/ 27 h 2605"/>
                <a:gd name="T76" fmla="*/ 116 w 1073"/>
                <a:gd name="T77" fmla="*/ 5 h 2605"/>
                <a:gd name="T78" fmla="*/ 145 w 1073"/>
                <a:gd name="T79" fmla="*/ 0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73" h="2605">
                  <a:moveTo>
                    <a:pt x="145" y="0"/>
                  </a:moveTo>
                  <a:lnTo>
                    <a:pt x="925" y="1"/>
                  </a:lnTo>
                  <a:lnTo>
                    <a:pt x="954" y="4"/>
                  </a:lnTo>
                  <a:lnTo>
                    <a:pt x="982" y="12"/>
                  </a:lnTo>
                  <a:lnTo>
                    <a:pt x="1007" y="26"/>
                  </a:lnTo>
                  <a:lnTo>
                    <a:pt x="1029" y="45"/>
                  </a:lnTo>
                  <a:lnTo>
                    <a:pt x="1048" y="66"/>
                  </a:lnTo>
                  <a:lnTo>
                    <a:pt x="1061" y="91"/>
                  </a:lnTo>
                  <a:lnTo>
                    <a:pt x="1069" y="119"/>
                  </a:lnTo>
                  <a:lnTo>
                    <a:pt x="1073" y="149"/>
                  </a:lnTo>
                  <a:lnTo>
                    <a:pt x="1073" y="1389"/>
                  </a:lnTo>
                  <a:lnTo>
                    <a:pt x="1069" y="1419"/>
                  </a:lnTo>
                  <a:lnTo>
                    <a:pt x="1061" y="1447"/>
                  </a:lnTo>
                  <a:lnTo>
                    <a:pt x="1048" y="1472"/>
                  </a:lnTo>
                  <a:lnTo>
                    <a:pt x="1029" y="1495"/>
                  </a:lnTo>
                  <a:lnTo>
                    <a:pt x="1007" y="1512"/>
                  </a:lnTo>
                  <a:lnTo>
                    <a:pt x="982" y="1526"/>
                  </a:lnTo>
                  <a:lnTo>
                    <a:pt x="954" y="1535"/>
                  </a:lnTo>
                  <a:lnTo>
                    <a:pt x="925" y="1538"/>
                  </a:lnTo>
                  <a:lnTo>
                    <a:pt x="900" y="1536"/>
                  </a:lnTo>
                  <a:lnTo>
                    <a:pt x="876" y="1530"/>
                  </a:lnTo>
                  <a:lnTo>
                    <a:pt x="854" y="1520"/>
                  </a:lnTo>
                  <a:lnTo>
                    <a:pt x="835" y="1508"/>
                  </a:lnTo>
                  <a:lnTo>
                    <a:pt x="835" y="2456"/>
                  </a:lnTo>
                  <a:lnTo>
                    <a:pt x="833" y="2486"/>
                  </a:lnTo>
                  <a:lnTo>
                    <a:pt x="824" y="2515"/>
                  </a:lnTo>
                  <a:lnTo>
                    <a:pt x="810" y="2539"/>
                  </a:lnTo>
                  <a:lnTo>
                    <a:pt x="792" y="2561"/>
                  </a:lnTo>
                  <a:lnTo>
                    <a:pt x="770" y="2579"/>
                  </a:lnTo>
                  <a:lnTo>
                    <a:pt x="744" y="2593"/>
                  </a:lnTo>
                  <a:lnTo>
                    <a:pt x="717" y="2602"/>
                  </a:lnTo>
                  <a:lnTo>
                    <a:pt x="687" y="2605"/>
                  </a:lnTo>
                  <a:lnTo>
                    <a:pt x="657" y="2602"/>
                  </a:lnTo>
                  <a:lnTo>
                    <a:pt x="629" y="2593"/>
                  </a:lnTo>
                  <a:lnTo>
                    <a:pt x="604" y="2579"/>
                  </a:lnTo>
                  <a:lnTo>
                    <a:pt x="582" y="2561"/>
                  </a:lnTo>
                  <a:lnTo>
                    <a:pt x="564" y="2539"/>
                  </a:lnTo>
                  <a:lnTo>
                    <a:pt x="551" y="2515"/>
                  </a:lnTo>
                  <a:lnTo>
                    <a:pt x="542" y="2486"/>
                  </a:lnTo>
                  <a:lnTo>
                    <a:pt x="539" y="2456"/>
                  </a:lnTo>
                  <a:lnTo>
                    <a:pt x="535" y="2456"/>
                  </a:lnTo>
                  <a:lnTo>
                    <a:pt x="532" y="2486"/>
                  </a:lnTo>
                  <a:lnTo>
                    <a:pt x="523" y="2515"/>
                  </a:lnTo>
                  <a:lnTo>
                    <a:pt x="509" y="2539"/>
                  </a:lnTo>
                  <a:lnTo>
                    <a:pt x="492" y="2561"/>
                  </a:lnTo>
                  <a:lnTo>
                    <a:pt x="469" y="2579"/>
                  </a:lnTo>
                  <a:lnTo>
                    <a:pt x="444" y="2593"/>
                  </a:lnTo>
                  <a:lnTo>
                    <a:pt x="416" y="2602"/>
                  </a:lnTo>
                  <a:lnTo>
                    <a:pt x="386" y="2605"/>
                  </a:lnTo>
                  <a:lnTo>
                    <a:pt x="357" y="2602"/>
                  </a:lnTo>
                  <a:lnTo>
                    <a:pt x="328" y="2593"/>
                  </a:lnTo>
                  <a:lnTo>
                    <a:pt x="304" y="2579"/>
                  </a:lnTo>
                  <a:lnTo>
                    <a:pt x="281" y="2561"/>
                  </a:lnTo>
                  <a:lnTo>
                    <a:pt x="263" y="2539"/>
                  </a:lnTo>
                  <a:lnTo>
                    <a:pt x="250" y="2515"/>
                  </a:lnTo>
                  <a:lnTo>
                    <a:pt x="241" y="2486"/>
                  </a:lnTo>
                  <a:lnTo>
                    <a:pt x="238" y="2456"/>
                  </a:lnTo>
                  <a:lnTo>
                    <a:pt x="238" y="1507"/>
                  </a:lnTo>
                  <a:lnTo>
                    <a:pt x="218" y="1520"/>
                  </a:lnTo>
                  <a:lnTo>
                    <a:pt x="197" y="1530"/>
                  </a:lnTo>
                  <a:lnTo>
                    <a:pt x="173" y="1536"/>
                  </a:lnTo>
                  <a:lnTo>
                    <a:pt x="148" y="1538"/>
                  </a:lnTo>
                  <a:lnTo>
                    <a:pt x="119" y="1535"/>
                  </a:lnTo>
                  <a:lnTo>
                    <a:pt x="91" y="1526"/>
                  </a:lnTo>
                  <a:lnTo>
                    <a:pt x="66" y="1512"/>
                  </a:lnTo>
                  <a:lnTo>
                    <a:pt x="43" y="1495"/>
                  </a:lnTo>
                  <a:lnTo>
                    <a:pt x="25" y="1472"/>
                  </a:lnTo>
                  <a:lnTo>
                    <a:pt x="12" y="1447"/>
                  </a:lnTo>
                  <a:lnTo>
                    <a:pt x="3" y="1419"/>
                  </a:lnTo>
                  <a:lnTo>
                    <a:pt x="0" y="138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2"/>
                  </a:lnTo>
                  <a:lnTo>
                    <a:pt x="25" y="67"/>
                  </a:lnTo>
                  <a:lnTo>
                    <a:pt x="42" y="46"/>
                  </a:lnTo>
                  <a:lnTo>
                    <a:pt x="64" y="27"/>
                  </a:lnTo>
                  <a:lnTo>
                    <a:pt x="89" y="13"/>
                  </a:lnTo>
                  <a:lnTo>
                    <a:pt x="116" y="5"/>
                  </a:lnTo>
                  <a:lnTo>
                    <a:pt x="145" y="1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  <p:sp>
          <p:nvSpPr>
            <p:cNvPr id="43" name="Freeform 414"/>
            <p:cNvSpPr/>
            <p:nvPr/>
          </p:nvSpPr>
          <p:spPr bwMode="auto">
            <a:xfrm>
              <a:off x="9232901" y="5059363"/>
              <a:ext cx="74613" cy="82550"/>
            </a:xfrm>
            <a:custGeom>
              <a:avLst/>
              <a:gdLst>
                <a:gd name="T0" fmla="*/ 314 w 565"/>
                <a:gd name="T1" fmla="*/ 0 h 629"/>
                <a:gd name="T2" fmla="*/ 358 w 565"/>
                <a:gd name="T3" fmla="*/ 3 h 629"/>
                <a:gd name="T4" fmla="*/ 400 w 565"/>
                <a:gd name="T5" fmla="*/ 12 h 629"/>
                <a:gd name="T6" fmla="*/ 439 w 565"/>
                <a:gd name="T7" fmla="*/ 25 h 629"/>
                <a:gd name="T8" fmla="*/ 474 w 565"/>
                <a:gd name="T9" fmla="*/ 44 h 629"/>
                <a:gd name="T10" fmla="*/ 508 w 565"/>
                <a:gd name="T11" fmla="*/ 67 h 629"/>
                <a:gd name="T12" fmla="*/ 538 w 565"/>
                <a:gd name="T13" fmla="*/ 94 h 629"/>
                <a:gd name="T14" fmla="*/ 565 w 565"/>
                <a:gd name="T15" fmla="*/ 125 h 629"/>
                <a:gd name="T16" fmla="*/ 545 w 565"/>
                <a:gd name="T17" fmla="*/ 165 h 629"/>
                <a:gd name="T18" fmla="*/ 528 w 565"/>
                <a:gd name="T19" fmla="*/ 206 h 629"/>
                <a:gd name="T20" fmla="*/ 516 w 565"/>
                <a:gd name="T21" fmla="*/ 250 h 629"/>
                <a:gd name="T22" fmla="*/ 509 w 565"/>
                <a:gd name="T23" fmla="*/ 296 h 629"/>
                <a:gd name="T24" fmla="*/ 507 w 565"/>
                <a:gd name="T25" fmla="*/ 342 h 629"/>
                <a:gd name="T26" fmla="*/ 509 w 565"/>
                <a:gd name="T27" fmla="*/ 391 h 629"/>
                <a:gd name="T28" fmla="*/ 518 w 565"/>
                <a:gd name="T29" fmla="*/ 437 h 629"/>
                <a:gd name="T30" fmla="*/ 530 w 565"/>
                <a:gd name="T31" fmla="*/ 483 h 629"/>
                <a:gd name="T32" fmla="*/ 548 w 565"/>
                <a:gd name="T33" fmla="*/ 525 h 629"/>
                <a:gd name="T34" fmla="*/ 518 w 565"/>
                <a:gd name="T35" fmla="*/ 555 h 629"/>
                <a:gd name="T36" fmla="*/ 483 w 565"/>
                <a:gd name="T37" fmla="*/ 581 h 629"/>
                <a:gd name="T38" fmla="*/ 445 w 565"/>
                <a:gd name="T39" fmla="*/ 601 h 629"/>
                <a:gd name="T40" fmla="*/ 404 w 565"/>
                <a:gd name="T41" fmla="*/ 616 h 629"/>
                <a:gd name="T42" fmla="*/ 361 w 565"/>
                <a:gd name="T43" fmla="*/ 626 h 629"/>
                <a:gd name="T44" fmla="*/ 314 w 565"/>
                <a:gd name="T45" fmla="*/ 629 h 629"/>
                <a:gd name="T46" fmla="*/ 272 w 565"/>
                <a:gd name="T47" fmla="*/ 627 h 629"/>
                <a:gd name="T48" fmla="*/ 231 w 565"/>
                <a:gd name="T49" fmla="*/ 619 h 629"/>
                <a:gd name="T50" fmla="*/ 192 w 565"/>
                <a:gd name="T51" fmla="*/ 605 h 629"/>
                <a:gd name="T52" fmla="*/ 156 w 565"/>
                <a:gd name="T53" fmla="*/ 587 h 629"/>
                <a:gd name="T54" fmla="*/ 122 w 565"/>
                <a:gd name="T55" fmla="*/ 565 h 629"/>
                <a:gd name="T56" fmla="*/ 92 w 565"/>
                <a:gd name="T57" fmla="*/ 538 h 629"/>
                <a:gd name="T58" fmla="*/ 66 w 565"/>
                <a:gd name="T59" fmla="*/ 507 h 629"/>
                <a:gd name="T60" fmla="*/ 43 w 565"/>
                <a:gd name="T61" fmla="*/ 474 h 629"/>
                <a:gd name="T62" fmla="*/ 25 w 565"/>
                <a:gd name="T63" fmla="*/ 437 h 629"/>
                <a:gd name="T64" fmla="*/ 11 w 565"/>
                <a:gd name="T65" fmla="*/ 398 h 629"/>
                <a:gd name="T66" fmla="*/ 2 w 565"/>
                <a:gd name="T67" fmla="*/ 357 h 629"/>
                <a:gd name="T68" fmla="*/ 0 w 565"/>
                <a:gd name="T69" fmla="*/ 315 h 629"/>
                <a:gd name="T70" fmla="*/ 3 w 565"/>
                <a:gd name="T71" fmla="*/ 269 h 629"/>
                <a:gd name="T72" fmla="*/ 13 w 565"/>
                <a:gd name="T73" fmla="*/ 223 h 629"/>
                <a:gd name="T74" fmla="*/ 29 w 565"/>
                <a:gd name="T75" fmla="*/ 182 h 629"/>
                <a:gd name="T76" fmla="*/ 51 w 565"/>
                <a:gd name="T77" fmla="*/ 143 h 629"/>
                <a:gd name="T78" fmla="*/ 77 w 565"/>
                <a:gd name="T79" fmla="*/ 108 h 629"/>
                <a:gd name="T80" fmla="*/ 108 w 565"/>
                <a:gd name="T81" fmla="*/ 76 h 629"/>
                <a:gd name="T82" fmla="*/ 144 w 565"/>
                <a:gd name="T83" fmla="*/ 51 h 629"/>
                <a:gd name="T84" fmla="*/ 183 w 565"/>
                <a:gd name="T85" fmla="*/ 29 h 629"/>
                <a:gd name="T86" fmla="*/ 224 w 565"/>
                <a:gd name="T87" fmla="*/ 13 h 629"/>
                <a:gd name="T88" fmla="*/ 268 w 565"/>
                <a:gd name="T89" fmla="*/ 3 h 629"/>
                <a:gd name="T90" fmla="*/ 314 w 565"/>
                <a:gd name="T91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5" h="629">
                  <a:moveTo>
                    <a:pt x="314" y="0"/>
                  </a:moveTo>
                  <a:lnTo>
                    <a:pt x="358" y="3"/>
                  </a:lnTo>
                  <a:lnTo>
                    <a:pt x="400" y="12"/>
                  </a:lnTo>
                  <a:lnTo>
                    <a:pt x="439" y="25"/>
                  </a:lnTo>
                  <a:lnTo>
                    <a:pt x="474" y="44"/>
                  </a:lnTo>
                  <a:lnTo>
                    <a:pt x="508" y="67"/>
                  </a:lnTo>
                  <a:lnTo>
                    <a:pt x="538" y="94"/>
                  </a:lnTo>
                  <a:lnTo>
                    <a:pt x="565" y="125"/>
                  </a:lnTo>
                  <a:lnTo>
                    <a:pt x="545" y="165"/>
                  </a:lnTo>
                  <a:lnTo>
                    <a:pt x="528" y="206"/>
                  </a:lnTo>
                  <a:lnTo>
                    <a:pt x="516" y="250"/>
                  </a:lnTo>
                  <a:lnTo>
                    <a:pt x="509" y="296"/>
                  </a:lnTo>
                  <a:lnTo>
                    <a:pt x="507" y="342"/>
                  </a:lnTo>
                  <a:lnTo>
                    <a:pt x="509" y="391"/>
                  </a:lnTo>
                  <a:lnTo>
                    <a:pt x="518" y="437"/>
                  </a:lnTo>
                  <a:lnTo>
                    <a:pt x="530" y="483"/>
                  </a:lnTo>
                  <a:lnTo>
                    <a:pt x="548" y="525"/>
                  </a:lnTo>
                  <a:lnTo>
                    <a:pt x="518" y="555"/>
                  </a:lnTo>
                  <a:lnTo>
                    <a:pt x="483" y="581"/>
                  </a:lnTo>
                  <a:lnTo>
                    <a:pt x="445" y="601"/>
                  </a:lnTo>
                  <a:lnTo>
                    <a:pt x="404" y="616"/>
                  </a:lnTo>
                  <a:lnTo>
                    <a:pt x="361" y="626"/>
                  </a:lnTo>
                  <a:lnTo>
                    <a:pt x="314" y="629"/>
                  </a:lnTo>
                  <a:lnTo>
                    <a:pt x="272" y="627"/>
                  </a:lnTo>
                  <a:lnTo>
                    <a:pt x="231" y="619"/>
                  </a:lnTo>
                  <a:lnTo>
                    <a:pt x="192" y="605"/>
                  </a:lnTo>
                  <a:lnTo>
                    <a:pt x="156" y="587"/>
                  </a:lnTo>
                  <a:lnTo>
                    <a:pt x="122" y="565"/>
                  </a:lnTo>
                  <a:lnTo>
                    <a:pt x="92" y="538"/>
                  </a:lnTo>
                  <a:lnTo>
                    <a:pt x="66" y="507"/>
                  </a:lnTo>
                  <a:lnTo>
                    <a:pt x="43" y="474"/>
                  </a:lnTo>
                  <a:lnTo>
                    <a:pt x="25" y="437"/>
                  </a:lnTo>
                  <a:lnTo>
                    <a:pt x="11" y="398"/>
                  </a:lnTo>
                  <a:lnTo>
                    <a:pt x="2" y="357"/>
                  </a:lnTo>
                  <a:lnTo>
                    <a:pt x="0" y="315"/>
                  </a:lnTo>
                  <a:lnTo>
                    <a:pt x="3" y="269"/>
                  </a:lnTo>
                  <a:lnTo>
                    <a:pt x="13" y="223"/>
                  </a:lnTo>
                  <a:lnTo>
                    <a:pt x="29" y="182"/>
                  </a:lnTo>
                  <a:lnTo>
                    <a:pt x="51" y="143"/>
                  </a:lnTo>
                  <a:lnTo>
                    <a:pt x="77" y="108"/>
                  </a:lnTo>
                  <a:lnTo>
                    <a:pt x="108" y="76"/>
                  </a:lnTo>
                  <a:lnTo>
                    <a:pt x="144" y="51"/>
                  </a:lnTo>
                  <a:lnTo>
                    <a:pt x="183" y="29"/>
                  </a:lnTo>
                  <a:lnTo>
                    <a:pt x="224" y="13"/>
                  </a:lnTo>
                  <a:lnTo>
                    <a:pt x="268" y="3"/>
                  </a:lnTo>
                  <a:lnTo>
                    <a:pt x="3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  <p:sp>
          <p:nvSpPr>
            <p:cNvPr id="44" name="Freeform 415"/>
            <p:cNvSpPr/>
            <p:nvPr/>
          </p:nvSpPr>
          <p:spPr bwMode="auto">
            <a:xfrm>
              <a:off x="9209088" y="5148263"/>
              <a:ext cx="96838" cy="317500"/>
            </a:xfrm>
            <a:custGeom>
              <a:avLst/>
              <a:gdLst>
                <a:gd name="T0" fmla="*/ 373 w 729"/>
                <a:gd name="T1" fmla="*/ 0 h 2394"/>
                <a:gd name="T2" fmla="*/ 510 w 729"/>
                <a:gd name="T3" fmla="*/ 0 h 2394"/>
                <a:gd name="T4" fmla="*/ 600 w 729"/>
                <a:gd name="T5" fmla="*/ 0 h 2394"/>
                <a:gd name="T6" fmla="*/ 550 w 729"/>
                <a:gd name="T7" fmla="*/ 46 h 2394"/>
                <a:gd name="T8" fmla="*/ 513 w 729"/>
                <a:gd name="T9" fmla="*/ 105 h 2394"/>
                <a:gd name="T10" fmla="*/ 494 w 729"/>
                <a:gd name="T11" fmla="*/ 172 h 2394"/>
                <a:gd name="T12" fmla="*/ 490 w 729"/>
                <a:gd name="T13" fmla="*/ 1448 h 2394"/>
                <a:gd name="T14" fmla="*/ 502 w 729"/>
                <a:gd name="T15" fmla="*/ 1526 h 2394"/>
                <a:gd name="T16" fmla="*/ 536 w 729"/>
                <a:gd name="T17" fmla="*/ 1594 h 2394"/>
                <a:gd name="T18" fmla="*/ 588 w 729"/>
                <a:gd name="T19" fmla="*/ 1648 h 2394"/>
                <a:gd name="T20" fmla="*/ 652 w 729"/>
                <a:gd name="T21" fmla="*/ 1685 h 2394"/>
                <a:gd name="T22" fmla="*/ 729 w 729"/>
                <a:gd name="T23" fmla="*/ 1702 h 2394"/>
                <a:gd name="T24" fmla="*/ 708 w 729"/>
                <a:gd name="T25" fmla="*/ 2370 h 2394"/>
                <a:gd name="T26" fmla="*/ 659 w 729"/>
                <a:gd name="T27" fmla="*/ 2392 h 2394"/>
                <a:gd name="T28" fmla="*/ 604 w 729"/>
                <a:gd name="T29" fmla="*/ 2392 h 2394"/>
                <a:gd name="T30" fmla="*/ 555 w 729"/>
                <a:gd name="T31" fmla="*/ 2372 h 2394"/>
                <a:gd name="T32" fmla="*/ 518 w 729"/>
                <a:gd name="T33" fmla="*/ 2335 h 2394"/>
                <a:gd name="T34" fmla="*/ 498 w 729"/>
                <a:gd name="T35" fmla="*/ 2285 h 2394"/>
                <a:gd name="T36" fmla="*/ 491 w 729"/>
                <a:gd name="T37" fmla="*/ 2258 h 2394"/>
                <a:gd name="T38" fmla="*/ 481 w 729"/>
                <a:gd name="T39" fmla="*/ 2311 h 2394"/>
                <a:gd name="T40" fmla="*/ 451 w 729"/>
                <a:gd name="T41" fmla="*/ 2354 h 2394"/>
                <a:gd name="T42" fmla="*/ 408 w 729"/>
                <a:gd name="T43" fmla="*/ 2383 h 2394"/>
                <a:gd name="T44" fmla="*/ 355 w 729"/>
                <a:gd name="T45" fmla="*/ 2394 h 2394"/>
                <a:gd name="T46" fmla="*/ 301 w 729"/>
                <a:gd name="T47" fmla="*/ 2383 h 2394"/>
                <a:gd name="T48" fmla="*/ 258 w 729"/>
                <a:gd name="T49" fmla="*/ 2354 h 2394"/>
                <a:gd name="T50" fmla="*/ 229 w 729"/>
                <a:gd name="T51" fmla="*/ 2311 h 2394"/>
                <a:gd name="T52" fmla="*/ 218 w 729"/>
                <a:gd name="T53" fmla="*/ 2258 h 2394"/>
                <a:gd name="T54" fmla="*/ 201 w 729"/>
                <a:gd name="T55" fmla="*/ 1397 h 2394"/>
                <a:gd name="T56" fmla="*/ 159 w 729"/>
                <a:gd name="T57" fmla="*/ 1411 h 2394"/>
                <a:gd name="T58" fmla="*/ 109 w 729"/>
                <a:gd name="T59" fmla="*/ 1410 h 2394"/>
                <a:gd name="T60" fmla="*/ 60 w 729"/>
                <a:gd name="T61" fmla="*/ 1390 h 2394"/>
                <a:gd name="T62" fmla="*/ 24 w 729"/>
                <a:gd name="T63" fmla="*/ 1353 h 2394"/>
                <a:gd name="T64" fmla="*/ 3 w 729"/>
                <a:gd name="T65" fmla="*/ 1305 h 2394"/>
                <a:gd name="T66" fmla="*/ 0 w 729"/>
                <a:gd name="T67" fmla="*/ 137 h 2394"/>
                <a:gd name="T68" fmla="*/ 11 w 729"/>
                <a:gd name="T69" fmla="*/ 84 h 2394"/>
                <a:gd name="T70" fmla="*/ 39 w 729"/>
                <a:gd name="T71" fmla="*/ 42 h 2394"/>
                <a:gd name="T72" fmla="*/ 81 w 729"/>
                <a:gd name="T73" fmla="*/ 12 h 2394"/>
                <a:gd name="T74" fmla="*/ 133 w 729"/>
                <a:gd name="T75" fmla="*/ 1 h 2394"/>
                <a:gd name="T76" fmla="*/ 289 w 729"/>
                <a:gd name="T7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9" h="2394">
                  <a:moveTo>
                    <a:pt x="329" y="0"/>
                  </a:moveTo>
                  <a:lnTo>
                    <a:pt x="373" y="0"/>
                  </a:lnTo>
                  <a:lnTo>
                    <a:pt x="463" y="0"/>
                  </a:lnTo>
                  <a:lnTo>
                    <a:pt x="510" y="0"/>
                  </a:lnTo>
                  <a:lnTo>
                    <a:pt x="556" y="0"/>
                  </a:lnTo>
                  <a:lnTo>
                    <a:pt x="600" y="0"/>
                  </a:lnTo>
                  <a:lnTo>
                    <a:pt x="573" y="21"/>
                  </a:lnTo>
                  <a:lnTo>
                    <a:pt x="550" y="46"/>
                  </a:lnTo>
                  <a:lnTo>
                    <a:pt x="529" y="74"/>
                  </a:lnTo>
                  <a:lnTo>
                    <a:pt x="513" y="105"/>
                  </a:lnTo>
                  <a:lnTo>
                    <a:pt x="501" y="137"/>
                  </a:lnTo>
                  <a:lnTo>
                    <a:pt x="494" y="172"/>
                  </a:lnTo>
                  <a:lnTo>
                    <a:pt x="490" y="208"/>
                  </a:lnTo>
                  <a:lnTo>
                    <a:pt x="490" y="1448"/>
                  </a:lnTo>
                  <a:lnTo>
                    <a:pt x="494" y="1488"/>
                  </a:lnTo>
                  <a:lnTo>
                    <a:pt x="502" y="1526"/>
                  </a:lnTo>
                  <a:lnTo>
                    <a:pt x="516" y="1562"/>
                  </a:lnTo>
                  <a:lnTo>
                    <a:pt x="536" y="1594"/>
                  </a:lnTo>
                  <a:lnTo>
                    <a:pt x="559" y="1622"/>
                  </a:lnTo>
                  <a:lnTo>
                    <a:pt x="588" y="1648"/>
                  </a:lnTo>
                  <a:lnTo>
                    <a:pt x="619" y="1668"/>
                  </a:lnTo>
                  <a:lnTo>
                    <a:pt x="652" y="1685"/>
                  </a:lnTo>
                  <a:lnTo>
                    <a:pt x="690" y="1697"/>
                  </a:lnTo>
                  <a:lnTo>
                    <a:pt x="729" y="1702"/>
                  </a:lnTo>
                  <a:lnTo>
                    <a:pt x="729" y="2354"/>
                  </a:lnTo>
                  <a:lnTo>
                    <a:pt x="708" y="2370"/>
                  </a:lnTo>
                  <a:lnTo>
                    <a:pt x="685" y="2383"/>
                  </a:lnTo>
                  <a:lnTo>
                    <a:pt x="659" y="2392"/>
                  </a:lnTo>
                  <a:lnTo>
                    <a:pt x="632" y="2394"/>
                  </a:lnTo>
                  <a:lnTo>
                    <a:pt x="604" y="2392"/>
                  </a:lnTo>
                  <a:lnTo>
                    <a:pt x="579" y="2383"/>
                  </a:lnTo>
                  <a:lnTo>
                    <a:pt x="555" y="2372"/>
                  </a:lnTo>
                  <a:lnTo>
                    <a:pt x="535" y="2354"/>
                  </a:lnTo>
                  <a:lnTo>
                    <a:pt x="518" y="2335"/>
                  </a:lnTo>
                  <a:lnTo>
                    <a:pt x="505" y="2311"/>
                  </a:lnTo>
                  <a:lnTo>
                    <a:pt x="498" y="2285"/>
                  </a:lnTo>
                  <a:lnTo>
                    <a:pt x="495" y="2258"/>
                  </a:lnTo>
                  <a:lnTo>
                    <a:pt x="491" y="2258"/>
                  </a:lnTo>
                  <a:lnTo>
                    <a:pt x="488" y="2285"/>
                  </a:lnTo>
                  <a:lnTo>
                    <a:pt x="481" y="2311"/>
                  </a:lnTo>
                  <a:lnTo>
                    <a:pt x="469" y="2335"/>
                  </a:lnTo>
                  <a:lnTo>
                    <a:pt x="451" y="2354"/>
                  </a:lnTo>
                  <a:lnTo>
                    <a:pt x="431" y="2372"/>
                  </a:lnTo>
                  <a:lnTo>
                    <a:pt x="408" y="2383"/>
                  </a:lnTo>
                  <a:lnTo>
                    <a:pt x="382" y="2392"/>
                  </a:lnTo>
                  <a:lnTo>
                    <a:pt x="355" y="2394"/>
                  </a:lnTo>
                  <a:lnTo>
                    <a:pt x="327" y="2392"/>
                  </a:lnTo>
                  <a:lnTo>
                    <a:pt x="301" y="2383"/>
                  </a:lnTo>
                  <a:lnTo>
                    <a:pt x="279" y="2372"/>
                  </a:lnTo>
                  <a:lnTo>
                    <a:pt x="258" y="2354"/>
                  </a:lnTo>
                  <a:lnTo>
                    <a:pt x="242" y="2335"/>
                  </a:lnTo>
                  <a:lnTo>
                    <a:pt x="229" y="2311"/>
                  </a:lnTo>
                  <a:lnTo>
                    <a:pt x="221" y="2285"/>
                  </a:lnTo>
                  <a:lnTo>
                    <a:pt x="218" y="2258"/>
                  </a:lnTo>
                  <a:lnTo>
                    <a:pt x="218" y="1386"/>
                  </a:lnTo>
                  <a:lnTo>
                    <a:pt x="201" y="1397"/>
                  </a:lnTo>
                  <a:lnTo>
                    <a:pt x="180" y="1406"/>
                  </a:lnTo>
                  <a:lnTo>
                    <a:pt x="159" y="1411"/>
                  </a:lnTo>
                  <a:lnTo>
                    <a:pt x="137" y="1414"/>
                  </a:lnTo>
                  <a:lnTo>
                    <a:pt x="109" y="1410"/>
                  </a:lnTo>
                  <a:lnTo>
                    <a:pt x="83" y="1403"/>
                  </a:lnTo>
                  <a:lnTo>
                    <a:pt x="60" y="1390"/>
                  </a:lnTo>
                  <a:lnTo>
                    <a:pt x="40" y="1374"/>
                  </a:lnTo>
                  <a:lnTo>
                    <a:pt x="24" y="1353"/>
                  </a:lnTo>
                  <a:lnTo>
                    <a:pt x="11" y="1330"/>
                  </a:lnTo>
                  <a:lnTo>
                    <a:pt x="3" y="1305"/>
                  </a:lnTo>
                  <a:lnTo>
                    <a:pt x="0" y="1276"/>
                  </a:lnTo>
                  <a:lnTo>
                    <a:pt x="0" y="137"/>
                  </a:lnTo>
                  <a:lnTo>
                    <a:pt x="2" y="110"/>
                  </a:lnTo>
                  <a:lnTo>
                    <a:pt x="11" y="84"/>
                  </a:lnTo>
                  <a:lnTo>
                    <a:pt x="23" y="6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81" y="12"/>
                  </a:lnTo>
                  <a:lnTo>
                    <a:pt x="106" y="4"/>
                  </a:lnTo>
                  <a:lnTo>
                    <a:pt x="133" y="1"/>
                  </a:lnTo>
                  <a:lnTo>
                    <a:pt x="133" y="0"/>
                  </a:lnTo>
                  <a:lnTo>
                    <a:pt x="289" y="0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  <p:sp>
          <p:nvSpPr>
            <p:cNvPr id="45" name="Freeform 416"/>
            <p:cNvSpPr/>
            <p:nvPr/>
          </p:nvSpPr>
          <p:spPr bwMode="auto">
            <a:xfrm>
              <a:off x="9410701" y="5059363"/>
              <a:ext cx="74613" cy="82550"/>
            </a:xfrm>
            <a:custGeom>
              <a:avLst/>
              <a:gdLst>
                <a:gd name="T0" fmla="*/ 249 w 565"/>
                <a:gd name="T1" fmla="*/ 0 h 629"/>
                <a:gd name="T2" fmla="*/ 297 w 565"/>
                <a:gd name="T3" fmla="*/ 3 h 629"/>
                <a:gd name="T4" fmla="*/ 341 w 565"/>
                <a:gd name="T5" fmla="*/ 13 h 629"/>
                <a:gd name="T6" fmla="*/ 382 w 565"/>
                <a:gd name="T7" fmla="*/ 29 h 629"/>
                <a:gd name="T8" fmla="*/ 421 w 565"/>
                <a:gd name="T9" fmla="*/ 51 h 629"/>
                <a:gd name="T10" fmla="*/ 457 w 565"/>
                <a:gd name="T11" fmla="*/ 76 h 629"/>
                <a:gd name="T12" fmla="*/ 488 w 565"/>
                <a:gd name="T13" fmla="*/ 108 h 629"/>
                <a:gd name="T14" fmla="*/ 514 w 565"/>
                <a:gd name="T15" fmla="*/ 143 h 629"/>
                <a:gd name="T16" fmla="*/ 535 w 565"/>
                <a:gd name="T17" fmla="*/ 182 h 629"/>
                <a:gd name="T18" fmla="*/ 552 w 565"/>
                <a:gd name="T19" fmla="*/ 223 h 629"/>
                <a:gd name="T20" fmla="*/ 561 w 565"/>
                <a:gd name="T21" fmla="*/ 269 h 629"/>
                <a:gd name="T22" fmla="*/ 565 w 565"/>
                <a:gd name="T23" fmla="*/ 315 h 629"/>
                <a:gd name="T24" fmla="*/ 562 w 565"/>
                <a:gd name="T25" fmla="*/ 357 h 629"/>
                <a:gd name="T26" fmla="*/ 554 w 565"/>
                <a:gd name="T27" fmla="*/ 398 h 629"/>
                <a:gd name="T28" fmla="*/ 540 w 565"/>
                <a:gd name="T29" fmla="*/ 437 h 629"/>
                <a:gd name="T30" fmla="*/ 521 w 565"/>
                <a:gd name="T31" fmla="*/ 474 h 629"/>
                <a:gd name="T32" fmla="*/ 499 w 565"/>
                <a:gd name="T33" fmla="*/ 507 h 629"/>
                <a:gd name="T34" fmla="*/ 473 w 565"/>
                <a:gd name="T35" fmla="*/ 538 h 629"/>
                <a:gd name="T36" fmla="*/ 443 w 565"/>
                <a:gd name="T37" fmla="*/ 565 h 629"/>
                <a:gd name="T38" fmla="*/ 409 w 565"/>
                <a:gd name="T39" fmla="*/ 587 h 629"/>
                <a:gd name="T40" fmla="*/ 372 w 565"/>
                <a:gd name="T41" fmla="*/ 605 h 629"/>
                <a:gd name="T42" fmla="*/ 333 w 565"/>
                <a:gd name="T43" fmla="*/ 619 h 629"/>
                <a:gd name="T44" fmla="*/ 292 w 565"/>
                <a:gd name="T45" fmla="*/ 627 h 629"/>
                <a:gd name="T46" fmla="*/ 249 w 565"/>
                <a:gd name="T47" fmla="*/ 629 h 629"/>
                <a:gd name="T48" fmla="*/ 204 w 565"/>
                <a:gd name="T49" fmla="*/ 626 h 629"/>
                <a:gd name="T50" fmla="*/ 161 w 565"/>
                <a:gd name="T51" fmla="*/ 616 h 629"/>
                <a:gd name="T52" fmla="*/ 120 w 565"/>
                <a:gd name="T53" fmla="*/ 601 h 629"/>
                <a:gd name="T54" fmla="*/ 82 w 565"/>
                <a:gd name="T55" fmla="*/ 581 h 629"/>
                <a:gd name="T56" fmla="*/ 47 w 565"/>
                <a:gd name="T57" fmla="*/ 555 h 629"/>
                <a:gd name="T58" fmla="*/ 17 w 565"/>
                <a:gd name="T59" fmla="*/ 526 h 629"/>
                <a:gd name="T60" fmla="*/ 34 w 565"/>
                <a:gd name="T61" fmla="*/ 483 h 629"/>
                <a:gd name="T62" fmla="*/ 47 w 565"/>
                <a:gd name="T63" fmla="*/ 438 h 629"/>
                <a:gd name="T64" fmla="*/ 56 w 565"/>
                <a:gd name="T65" fmla="*/ 391 h 629"/>
                <a:gd name="T66" fmla="*/ 59 w 565"/>
                <a:gd name="T67" fmla="*/ 342 h 629"/>
                <a:gd name="T68" fmla="*/ 56 w 565"/>
                <a:gd name="T69" fmla="*/ 296 h 629"/>
                <a:gd name="T70" fmla="*/ 48 w 565"/>
                <a:gd name="T71" fmla="*/ 250 h 629"/>
                <a:gd name="T72" fmla="*/ 36 w 565"/>
                <a:gd name="T73" fmla="*/ 206 h 629"/>
                <a:gd name="T74" fmla="*/ 20 w 565"/>
                <a:gd name="T75" fmla="*/ 164 h 629"/>
                <a:gd name="T76" fmla="*/ 0 w 565"/>
                <a:gd name="T77" fmla="*/ 124 h 629"/>
                <a:gd name="T78" fmla="*/ 27 w 565"/>
                <a:gd name="T79" fmla="*/ 94 h 629"/>
                <a:gd name="T80" fmla="*/ 57 w 565"/>
                <a:gd name="T81" fmla="*/ 67 h 629"/>
                <a:gd name="T82" fmla="*/ 90 w 565"/>
                <a:gd name="T83" fmla="*/ 44 h 629"/>
                <a:gd name="T84" fmla="*/ 126 w 565"/>
                <a:gd name="T85" fmla="*/ 25 h 629"/>
                <a:gd name="T86" fmla="*/ 165 w 565"/>
                <a:gd name="T87" fmla="*/ 12 h 629"/>
                <a:gd name="T88" fmla="*/ 207 w 565"/>
                <a:gd name="T89" fmla="*/ 3 h 629"/>
                <a:gd name="T90" fmla="*/ 249 w 565"/>
                <a:gd name="T91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5" h="629">
                  <a:moveTo>
                    <a:pt x="249" y="0"/>
                  </a:moveTo>
                  <a:lnTo>
                    <a:pt x="297" y="3"/>
                  </a:lnTo>
                  <a:lnTo>
                    <a:pt x="341" y="13"/>
                  </a:lnTo>
                  <a:lnTo>
                    <a:pt x="382" y="29"/>
                  </a:lnTo>
                  <a:lnTo>
                    <a:pt x="421" y="51"/>
                  </a:lnTo>
                  <a:lnTo>
                    <a:pt x="457" y="76"/>
                  </a:lnTo>
                  <a:lnTo>
                    <a:pt x="488" y="108"/>
                  </a:lnTo>
                  <a:lnTo>
                    <a:pt x="514" y="143"/>
                  </a:lnTo>
                  <a:lnTo>
                    <a:pt x="535" y="182"/>
                  </a:lnTo>
                  <a:lnTo>
                    <a:pt x="552" y="223"/>
                  </a:lnTo>
                  <a:lnTo>
                    <a:pt x="561" y="269"/>
                  </a:lnTo>
                  <a:lnTo>
                    <a:pt x="565" y="315"/>
                  </a:lnTo>
                  <a:lnTo>
                    <a:pt x="562" y="357"/>
                  </a:lnTo>
                  <a:lnTo>
                    <a:pt x="554" y="398"/>
                  </a:lnTo>
                  <a:lnTo>
                    <a:pt x="540" y="437"/>
                  </a:lnTo>
                  <a:lnTo>
                    <a:pt x="521" y="474"/>
                  </a:lnTo>
                  <a:lnTo>
                    <a:pt x="499" y="507"/>
                  </a:lnTo>
                  <a:lnTo>
                    <a:pt x="473" y="538"/>
                  </a:lnTo>
                  <a:lnTo>
                    <a:pt x="443" y="565"/>
                  </a:lnTo>
                  <a:lnTo>
                    <a:pt x="409" y="587"/>
                  </a:lnTo>
                  <a:lnTo>
                    <a:pt x="372" y="605"/>
                  </a:lnTo>
                  <a:lnTo>
                    <a:pt x="333" y="619"/>
                  </a:lnTo>
                  <a:lnTo>
                    <a:pt x="292" y="627"/>
                  </a:lnTo>
                  <a:lnTo>
                    <a:pt x="249" y="629"/>
                  </a:lnTo>
                  <a:lnTo>
                    <a:pt x="204" y="626"/>
                  </a:lnTo>
                  <a:lnTo>
                    <a:pt x="161" y="616"/>
                  </a:lnTo>
                  <a:lnTo>
                    <a:pt x="120" y="601"/>
                  </a:lnTo>
                  <a:lnTo>
                    <a:pt x="82" y="581"/>
                  </a:lnTo>
                  <a:lnTo>
                    <a:pt x="47" y="555"/>
                  </a:lnTo>
                  <a:lnTo>
                    <a:pt x="17" y="526"/>
                  </a:lnTo>
                  <a:lnTo>
                    <a:pt x="34" y="483"/>
                  </a:lnTo>
                  <a:lnTo>
                    <a:pt x="47" y="438"/>
                  </a:lnTo>
                  <a:lnTo>
                    <a:pt x="56" y="391"/>
                  </a:lnTo>
                  <a:lnTo>
                    <a:pt x="59" y="342"/>
                  </a:lnTo>
                  <a:lnTo>
                    <a:pt x="56" y="296"/>
                  </a:lnTo>
                  <a:lnTo>
                    <a:pt x="48" y="250"/>
                  </a:lnTo>
                  <a:lnTo>
                    <a:pt x="36" y="206"/>
                  </a:lnTo>
                  <a:lnTo>
                    <a:pt x="20" y="164"/>
                  </a:lnTo>
                  <a:lnTo>
                    <a:pt x="0" y="124"/>
                  </a:lnTo>
                  <a:lnTo>
                    <a:pt x="27" y="94"/>
                  </a:lnTo>
                  <a:lnTo>
                    <a:pt x="57" y="67"/>
                  </a:lnTo>
                  <a:lnTo>
                    <a:pt x="90" y="44"/>
                  </a:lnTo>
                  <a:lnTo>
                    <a:pt x="126" y="25"/>
                  </a:lnTo>
                  <a:lnTo>
                    <a:pt x="165" y="12"/>
                  </a:lnTo>
                  <a:lnTo>
                    <a:pt x="207" y="3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  <p:sp>
          <p:nvSpPr>
            <p:cNvPr id="46" name="Freeform 417"/>
            <p:cNvSpPr/>
            <p:nvPr/>
          </p:nvSpPr>
          <p:spPr bwMode="auto">
            <a:xfrm>
              <a:off x="9412288" y="5148263"/>
              <a:ext cx="96838" cy="317500"/>
            </a:xfrm>
            <a:custGeom>
              <a:avLst/>
              <a:gdLst>
                <a:gd name="T0" fmla="*/ 510 w 728"/>
                <a:gd name="T1" fmla="*/ 0 h 2394"/>
                <a:gd name="T2" fmla="*/ 579 w 728"/>
                <a:gd name="T3" fmla="*/ 0 h 2394"/>
                <a:gd name="T4" fmla="*/ 594 w 728"/>
                <a:gd name="T5" fmla="*/ 0 h 2394"/>
                <a:gd name="T6" fmla="*/ 621 w 728"/>
                <a:gd name="T7" fmla="*/ 4 h 2394"/>
                <a:gd name="T8" fmla="*/ 669 w 728"/>
                <a:gd name="T9" fmla="*/ 25 h 2394"/>
                <a:gd name="T10" fmla="*/ 705 w 728"/>
                <a:gd name="T11" fmla="*/ 61 h 2394"/>
                <a:gd name="T12" fmla="*/ 725 w 728"/>
                <a:gd name="T13" fmla="*/ 110 h 2394"/>
                <a:gd name="T14" fmla="*/ 728 w 728"/>
                <a:gd name="T15" fmla="*/ 1276 h 2394"/>
                <a:gd name="T16" fmla="*/ 717 w 728"/>
                <a:gd name="T17" fmla="*/ 1330 h 2394"/>
                <a:gd name="T18" fmla="*/ 688 w 728"/>
                <a:gd name="T19" fmla="*/ 1374 h 2394"/>
                <a:gd name="T20" fmla="*/ 645 w 728"/>
                <a:gd name="T21" fmla="*/ 1403 h 2394"/>
                <a:gd name="T22" fmla="*/ 592 w 728"/>
                <a:gd name="T23" fmla="*/ 1414 h 2394"/>
                <a:gd name="T24" fmla="*/ 547 w 728"/>
                <a:gd name="T25" fmla="*/ 1406 h 2394"/>
                <a:gd name="T26" fmla="*/ 509 w 728"/>
                <a:gd name="T27" fmla="*/ 1386 h 2394"/>
                <a:gd name="T28" fmla="*/ 506 w 728"/>
                <a:gd name="T29" fmla="*/ 2285 h 2394"/>
                <a:gd name="T30" fmla="*/ 486 w 728"/>
                <a:gd name="T31" fmla="*/ 2335 h 2394"/>
                <a:gd name="T32" fmla="*/ 449 w 728"/>
                <a:gd name="T33" fmla="*/ 2372 h 2394"/>
                <a:gd name="T34" fmla="*/ 401 w 728"/>
                <a:gd name="T35" fmla="*/ 2392 h 2394"/>
                <a:gd name="T36" fmla="*/ 345 w 728"/>
                <a:gd name="T37" fmla="*/ 2392 h 2394"/>
                <a:gd name="T38" fmla="*/ 297 w 728"/>
                <a:gd name="T39" fmla="*/ 2372 h 2394"/>
                <a:gd name="T40" fmla="*/ 260 w 728"/>
                <a:gd name="T41" fmla="*/ 2335 h 2394"/>
                <a:gd name="T42" fmla="*/ 240 w 728"/>
                <a:gd name="T43" fmla="*/ 2285 h 2394"/>
                <a:gd name="T44" fmla="*/ 233 w 728"/>
                <a:gd name="T45" fmla="*/ 2258 h 2394"/>
                <a:gd name="T46" fmla="*/ 222 w 728"/>
                <a:gd name="T47" fmla="*/ 2311 h 2394"/>
                <a:gd name="T48" fmla="*/ 192 w 728"/>
                <a:gd name="T49" fmla="*/ 2354 h 2394"/>
                <a:gd name="T50" fmla="*/ 149 w 728"/>
                <a:gd name="T51" fmla="*/ 2383 h 2394"/>
                <a:gd name="T52" fmla="*/ 96 w 728"/>
                <a:gd name="T53" fmla="*/ 2394 h 2394"/>
                <a:gd name="T54" fmla="*/ 43 w 728"/>
                <a:gd name="T55" fmla="*/ 2383 h 2394"/>
                <a:gd name="T56" fmla="*/ 0 w 728"/>
                <a:gd name="T57" fmla="*/ 2354 h 2394"/>
                <a:gd name="T58" fmla="*/ 39 w 728"/>
                <a:gd name="T59" fmla="*/ 1697 h 2394"/>
                <a:gd name="T60" fmla="*/ 109 w 728"/>
                <a:gd name="T61" fmla="*/ 1668 h 2394"/>
                <a:gd name="T62" fmla="*/ 168 w 728"/>
                <a:gd name="T63" fmla="*/ 1622 h 2394"/>
                <a:gd name="T64" fmla="*/ 210 w 728"/>
                <a:gd name="T65" fmla="*/ 1560 h 2394"/>
                <a:gd name="T66" fmla="*/ 234 w 728"/>
                <a:gd name="T67" fmla="*/ 1488 h 2394"/>
                <a:gd name="T68" fmla="*/ 236 w 728"/>
                <a:gd name="T69" fmla="*/ 208 h 2394"/>
                <a:gd name="T70" fmla="*/ 227 w 728"/>
                <a:gd name="T71" fmla="*/ 137 h 2394"/>
                <a:gd name="T72" fmla="*/ 199 w 728"/>
                <a:gd name="T73" fmla="*/ 74 h 2394"/>
                <a:gd name="T74" fmla="*/ 155 w 728"/>
                <a:gd name="T75" fmla="*/ 21 h 2394"/>
                <a:gd name="T76" fmla="*/ 438 w 728"/>
                <a:gd name="T7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8" h="2394">
                  <a:moveTo>
                    <a:pt x="476" y="0"/>
                  </a:moveTo>
                  <a:lnTo>
                    <a:pt x="510" y="0"/>
                  </a:lnTo>
                  <a:lnTo>
                    <a:pt x="561" y="0"/>
                  </a:lnTo>
                  <a:lnTo>
                    <a:pt x="579" y="0"/>
                  </a:lnTo>
                  <a:lnTo>
                    <a:pt x="591" y="0"/>
                  </a:lnTo>
                  <a:lnTo>
                    <a:pt x="594" y="0"/>
                  </a:lnTo>
                  <a:lnTo>
                    <a:pt x="594" y="1"/>
                  </a:lnTo>
                  <a:lnTo>
                    <a:pt x="621" y="4"/>
                  </a:lnTo>
                  <a:lnTo>
                    <a:pt x="647" y="12"/>
                  </a:lnTo>
                  <a:lnTo>
                    <a:pt x="669" y="25"/>
                  </a:lnTo>
                  <a:lnTo>
                    <a:pt x="689" y="42"/>
                  </a:lnTo>
                  <a:lnTo>
                    <a:pt x="705" y="61"/>
                  </a:lnTo>
                  <a:lnTo>
                    <a:pt x="717" y="84"/>
                  </a:lnTo>
                  <a:lnTo>
                    <a:pt x="725" y="110"/>
                  </a:lnTo>
                  <a:lnTo>
                    <a:pt x="728" y="137"/>
                  </a:lnTo>
                  <a:lnTo>
                    <a:pt x="728" y="1276"/>
                  </a:lnTo>
                  <a:lnTo>
                    <a:pt x="725" y="1305"/>
                  </a:lnTo>
                  <a:lnTo>
                    <a:pt x="717" y="1330"/>
                  </a:lnTo>
                  <a:lnTo>
                    <a:pt x="704" y="1353"/>
                  </a:lnTo>
                  <a:lnTo>
                    <a:pt x="688" y="1374"/>
                  </a:lnTo>
                  <a:lnTo>
                    <a:pt x="667" y="1390"/>
                  </a:lnTo>
                  <a:lnTo>
                    <a:pt x="645" y="1403"/>
                  </a:lnTo>
                  <a:lnTo>
                    <a:pt x="619" y="1410"/>
                  </a:lnTo>
                  <a:lnTo>
                    <a:pt x="592" y="1414"/>
                  </a:lnTo>
                  <a:lnTo>
                    <a:pt x="569" y="1411"/>
                  </a:lnTo>
                  <a:lnTo>
                    <a:pt x="547" y="1406"/>
                  </a:lnTo>
                  <a:lnTo>
                    <a:pt x="527" y="1397"/>
                  </a:lnTo>
                  <a:lnTo>
                    <a:pt x="509" y="1386"/>
                  </a:lnTo>
                  <a:lnTo>
                    <a:pt x="509" y="2258"/>
                  </a:lnTo>
                  <a:lnTo>
                    <a:pt x="506" y="2285"/>
                  </a:lnTo>
                  <a:lnTo>
                    <a:pt x="499" y="2311"/>
                  </a:lnTo>
                  <a:lnTo>
                    <a:pt x="486" y="2335"/>
                  </a:lnTo>
                  <a:lnTo>
                    <a:pt x="470" y="2354"/>
                  </a:lnTo>
                  <a:lnTo>
                    <a:pt x="449" y="2372"/>
                  </a:lnTo>
                  <a:lnTo>
                    <a:pt x="426" y="2383"/>
                  </a:lnTo>
                  <a:lnTo>
                    <a:pt x="401" y="2392"/>
                  </a:lnTo>
                  <a:lnTo>
                    <a:pt x="372" y="2394"/>
                  </a:lnTo>
                  <a:lnTo>
                    <a:pt x="345" y="2392"/>
                  </a:lnTo>
                  <a:lnTo>
                    <a:pt x="320" y="2383"/>
                  </a:lnTo>
                  <a:lnTo>
                    <a:pt x="297" y="2372"/>
                  </a:lnTo>
                  <a:lnTo>
                    <a:pt x="276" y="2354"/>
                  </a:lnTo>
                  <a:lnTo>
                    <a:pt x="260" y="2335"/>
                  </a:lnTo>
                  <a:lnTo>
                    <a:pt x="247" y="2311"/>
                  </a:lnTo>
                  <a:lnTo>
                    <a:pt x="240" y="2285"/>
                  </a:lnTo>
                  <a:lnTo>
                    <a:pt x="236" y="2258"/>
                  </a:lnTo>
                  <a:lnTo>
                    <a:pt x="233" y="2258"/>
                  </a:lnTo>
                  <a:lnTo>
                    <a:pt x="230" y="2285"/>
                  </a:lnTo>
                  <a:lnTo>
                    <a:pt x="222" y="2311"/>
                  </a:lnTo>
                  <a:lnTo>
                    <a:pt x="209" y="2335"/>
                  </a:lnTo>
                  <a:lnTo>
                    <a:pt x="192" y="2354"/>
                  </a:lnTo>
                  <a:lnTo>
                    <a:pt x="173" y="2372"/>
                  </a:lnTo>
                  <a:lnTo>
                    <a:pt x="149" y="2383"/>
                  </a:lnTo>
                  <a:lnTo>
                    <a:pt x="123" y="2392"/>
                  </a:lnTo>
                  <a:lnTo>
                    <a:pt x="96" y="2394"/>
                  </a:lnTo>
                  <a:lnTo>
                    <a:pt x="69" y="2392"/>
                  </a:lnTo>
                  <a:lnTo>
                    <a:pt x="43" y="2383"/>
                  </a:lnTo>
                  <a:lnTo>
                    <a:pt x="19" y="2372"/>
                  </a:lnTo>
                  <a:lnTo>
                    <a:pt x="0" y="2354"/>
                  </a:lnTo>
                  <a:lnTo>
                    <a:pt x="0" y="1702"/>
                  </a:lnTo>
                  <a:lnTo>
                    <a:pt x="39" y="1697"/>
                  </a:lnTo>
                  <a:lnTo>
                    <a:pt x="75" y="1685"/>
                  </a:lnTo>
                  <a:lnTo>
                    <a:pt x="109" y="1668"/>
                  </a:lnTo>
                  <a:lnTo>
                    <a:pt x="140" y="1648"/>
                  </a:lnTo>
                  <a:lnTo>
                    <a:pt x="168" y="1622"/>
                  </a:lnTo>
                  <a:lnTo>
                    <a:pt x="191" y="1593"/>
                  </a:lnTo>
                  <a:lnTo>
                    <a:pt x="210" y="1560"/>
                  </a:lnTo>
                  <a:lnTo>
                    <a:pt x="224" y="1526"/>
                  </a:lnTo>
                  <a:lnTo>
                    <a:pt x="234" y="1488"/>
                  </a:lnTo>
                  <a:lnTo>
                    <a:pt x="236" y="1448"/>
                  </a:lnTo>
                  <a:lnTo>
                    <a:pt x="236" y="208"/>
                  </a:lnTo>
                  <a:lnTo>
                    <a:pt x="234" y="172"/>
                  </a:lnTo>
                  <a:lnTo>
                    <a:pt x="227" y="137"/>
                  </a:lnTo>
                  <a:lnTo>
                    <a:pt x="215" y="105"/>
                  </a:lnTo>
                  <a:lnTo>
                    <a:pt x="199" y="74"/>
                  </a:lnTo>
                  <a:lnTo>
                    <a:pt x="178" y="46"/>
                  </a:lnTo>
                  <a:lnTo>
                    <a:pt x="155" y="21"/>
                  </a:lnTo>
                  <a:lnTo>
                    <a:pt x="128" y="0"/>
                  </a:lnTo>
                  <a:lnTo>
                    <a:pt x="438" y="0"/>
                  </a:lnTo>
                  <a:lnTo>
                    <a:pt x="4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</p:grpSp>
      <p:sp>
        <p:nvSpPr>
          <p:cNvPr id="47" name="Freeform 66"/>
          <p:cNvSpPr>
            <a:spLocks noEditPoints="1"/>
          </p:cNvSpPr>
          <p:nvPr/>
        </p:nvSpPr>
        <p:spPr bwMode="auto">
          <a:xfrm>
            <a:off x="6323293" y="3025877"/>
            <a:ext cx="477663" cy="475945"/>
          </a:xfrm>
          <a:custGeom>
            <a:avLst/>
            <a:gdLst>
              <a:gd name="T0" fmla="*/ 3130 w 3331"/>
              <a:gd name="T1" fmla="*/ 1290 h 3328"/>
              <a:gd name="T2" fmla="*/ 3082 w 3331"/>
              <a:gd name="T3" fmla="*/ 1039 h 3328"/>
              <a:gd name="T4" fmla="*/ 2984 w 3331"/>
              <a:gd name="T5" fmla="*/ 809 h 3328"/>
              <a:gd name="T6" fmla="*/ 2841 w 3331"/>
              <a:gd name="T7" fmla="*/ 606 h 3328"/>
              <a:gd name="T8" fmla="*/ 2661 w 3331"/>
              <a:gd name="T9" fmla="*/ 438 h 3328"/>
              <a:gd name="T10" fmla="*/ 2449 w 3331"/>
              <a:gd name="T11" fmla="*/ 310 h 3328"/>
              <a:gd name="T12" fmla="*/ 2210 w 3331"/>
              <a:gd name="T13" fmla="*/ 227 h 3328"/>
              <a:gd name="T14" fmla="*/ 1571 w 3331"/>
              <a:gd name="T15" fmla="*/ 185 h 3328"/>
              <a:gd name="T16" fmla="*/ 1632 w 3331"/>
              <a:gd name="T17" fmla="*/ 207 h 3328"/>
              <a:gd name="T18" fmla="*/ 1666 w 3331"/>
              <a:gd name="T19" fmla="*/ 261 h 3328"/>
              <a:gd name="T20" fmla="*/ 1672 w 3331"/>
              <a:gd name="T21" fmla="*/ 1578 h 3328"/>
              <a:gd name="T22" fmla="*/ 1708 w 3331"/>
              <a:gd name="T23" fmla="*/ 1635 h 3328"/>
              <a:gd name="T24" fmla="*/ 1773 w 3331"/>
              <a:gd name="T25" fmla="*/ 1659 h 3328"/>
              <a:gd name="T26" fmla="*/ 3087 w 3331"/>
              <a:gd name="T27" fmla="*/ 1669 h 3328"/>
              <a:gd name="T28" fmla="*/ 3132 w 3331"/>
              <a:gd name="T29" fmla="*/ 1714 h 3328"/>
              <a:gd name="T30" fmla="*/ 3139 w 3331"/>
              <a:gd name="T31" fmla="*/ 1846 h 3328"/>
              <a:gd name="T32" fmla="*/ 3103 w 3331"/>
              <a:gd name="T33" fmla="*/ 2109 h 3328"/>
              <a:gd name="T34" fmla="*/ 3023 w 3331"/>
              <a:gd name="T35" fmla="*/ 2358 h 3328"/>
              <a:gd name="T36" fmla="*/ 2903 w 3331"/>
              <a:gd name="T37" fmla="*/ 2590 h 3328"/>
              <a:gd name="T38" fmla="*/ 2743 w 3331"/>
              <a:gd name="T39" fmla="*/ 2802 h 3328"/>
              <a:gd name="T40" fmla="*/ 2549 w 3331"/>
              <a:gd name="T41" fmla="*/ 2986 h 3328"/>
              <a:gd name="T42" fmla="*/ 2330 w 3331"/>
              <a:gd name="T43" fmla="*/ 3133 h 3328"/>
              <a:gd name="T44" fmla="*/ 2091 w 3331"/>
              <a:gd name="T45" fmla="*/ 3240 h 3328"/>
              <a:gd name="T46" fmla="*/ 1837 w 3331"/>
              <a:gd name="T47" fmla="*/ 3305 h 3328"/>
              <a:gd name="T48" fmla="*/ 1571 w 3331"/>
              <a:gd name="T49" fmla="*/ 3328 h 3328"/>
              <a:gd name="T50" fmla="*/ 1440 w 3331"/>
              <a:gd name="T51" fmla="*/ 3322 h 3328"/>
              <a:gd name="T52" fmla="*/ 1169 w 3331"/>
              <a:gd name="T53" fmla="*/ 3276 h 3328"/>
              <a:gd name="T54" fmla="*/ 912 w 3331"/>
              <a:gd name="T55" fmla="*/ 3182 h 3328"/>
              <a:gd name="T56" fmla="*/ 674 w 3331"/>
              <a:gd name="T57" fmla="*/ 3046 h 3328"/>
              <a:gd name="T58" fmla="*/ 460 w 3331"/>
              <a:gd name="T59" fmla="*/ 2866 h 3328"/>
              <a:gd name="T60" fmla="*/ 281 w 3331"/>
              <a:gd name="T61" fmla="*/ 2653 h 3328"/>
              <a:gd name="T62" fmla="*/ 145 w 3331"/>
              <a:gd name="T63" fmla="*/ 2415 h 3328"/>
              <a:gd name="T64" fmla="*/ 51 w 3331"/>
              <a:gd name="T65" fmla="*/ 2158 h 3328"/>
              <a:gd name="T66" fmla="*/ 4 w 3331"/>
              <a:gd name="T67" fmla="*/ 1887 h 3328"/>
              <a:gd name="T68" fmla="*/ 5 w 3331"/>
              <a:gd name="T69" fmla="*/ 1613 h 3328"/>
              <a:gd name="T70" fmla="*/ 52 w 3331"/>
              <a:gd name="T71" fmla="*/ 1349 h 3328"/>
              <a:gd name="T72" fmla="*/ 142 w 3331"/>
              <a:gd name="T73" fmla="*/ 1100 h 3328"/>
              <a:gd name="T74" fmla="*/ 274 w 3331"/>
              <a:gd name="T75" fmla="*/ 868 h 3328"/>
              <a:gd name="T76" fmla="*/ 446 w 3331"/>
              <a:gd name="T77" fmla="*/ 659 h 3328"/>
              <a:gd name="T78" fmla="*/ 651 w 3331"/>
              <a:gd name="T79" fmla="*/ 482 h 3328"/>
              <a:gd name="T80" fmla="*/ 880 w 3331"/>
              <a:gd name="T81" fmla="*/ 344 h 3328"/>
              <a:gd name="T82" fmla="*/ 1128 w 3331"/>
              <a:gd name="T83" fmla="*/ 249 h 3328"/>
              <a:gd name="T84" fmla="*/ 1389 w 3331"/>
              <a:gd name="T85" fmla="*/ 196 h 3328"/>
              <a:gd name="T86" fmla="*/ 1943 w 3331"/>
              <a:gd name="T87" fmla="*/ 0 h 3328"/>
              <a:gd name="T88" fmla="*/ 2222 w 3331"/>
              <a:gd name="T89" fmla="*/ 29 h 3328"/>
              <a:gd name="T90" fmla="*/ 2482 w 3331"/>
              <a:gd name="T91" fmla="*/ 109 h 3328"/>
              <a:gd name="T92" fmla="*/ 2718 w 3331"/>
              <a:gd name="T93" fmla="*/ 237 h 3328"/>
              <a:gd name="T94" fmla="*/ 2923 w 3331"/>
              <a:gd name="T95" fmla="*/ 407 h 3328"/>
              <a:gd name="T96" fmla="*/ 3094 w 3331"/>
              <a:gd name="T97" fmla="*/ 613 h 3328"/>
              <a:gd name="T98" fmla="*/ 3222 w 3331"/>
              <a:gd name="T99" fmla="*/ 848 h 3328"/>
              <a:gd name="T100" fmla="*/ 3302 w 3331"/>
              <a:gd name="T101" fmla="*/ 1109 h 3328"/>
              <a:gd name="T102" fmla="*/ 3331 w 3331"/>
              <a:gd name="T103" fmla="*/ 1388 h 3328"/>
              <a:gd name="T104" fmla="*/ 3310 w 3331"/>
              <a:gd name="T105" fmla="*/ 1449 h 3328"/>
              <a:gd name="T106" fmla="*/ 3256 w 3331"/>
              <a:gd name="T107" fmla="*/ 1484 h 3328"/>
              <a:gd name="T108" fmla="*/ 1920 w 3331"/>
              <a:gd name="T109" fmla="*/ 1484 h 3328"/>
              <a:gd name="T110" fmla="*/ 1866 w 3331"/>
              <a:gd name="T111" fmla="*/ 1449 h 3328"/>
              <a:gd name="T112" fmla="*/ 1844 w 3331"/>
              <a:gd name="T113" fmla="*/ 1388 h 3328"/>
              <a:gd name="T114" fmla="*/ 1854 w 3331"/>
              <a:gd name="T115" fmla="*/ 55 h 3328"/>
              <a:gd name="T116" fmla="*/ 1899 w 3331"/>
              <a:gd name="T117" fmla="*/ 10 h 3328"/>
              <a:gd name="T118" fmla="*/ 1943 w 3331"/>
              <a:gd name="T119" fmla="*/ 0 h 3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331" h="3328">
                <a:moveTo>
                  <a:pt x="2040" y="201"/>
                </a:moveTo>
                <a:lnTo>
                  <a:pt x="2040" y="1290"/>
                </a:lnTo>
                <a:lnTo>
                  <a:pt x="3130" y="1290"/>
                </a:lnTo>
                <a:lnTo>
                  <a:pt x="3120" y="1204"/>
                </a:lnTo>
                <a:lnTo>
                  <a:pt x="3104" y="1120"/>
                </a:lnTo>
                <a:lnTo>
                  <a:pt x="3082" y="1039"/>
                </a:lnTo>
                <a:lnTo>
                  <a:pt x="3055" y="959"/>
                </a:lnTo>
                <a:lnTo>
                  <a:pt x="3021" y="882"/>
                </a:lnTo>
                <a:lnTo>
                  <a:pt x="2984" y="809"/>
                </a:lnTo>
                <a:lnTo>
                  <a:pt x="2941" y="737"/>
                </a:lnTo>
                <a:lnTo>
                  <a:pt x="2893" y="670"/>
                </a:lnTo>
                <a:lnTo>
                  <a:pt x="2841" y="606"/>
                </a:lnTo>
                <a:lnTo>
                  <a:pt x="2785" y="546"/>
                </a:lnTo>
                <a:lnTo>
                  <a:pt x="2725" y="490"/>
                </a:lnTo>
                <a:lnTo>
                  <a:pt x="2661" y="438"/>
                </a:lnTo>
                <a:lnTo>
                  <a:pt x="2593" y="390"/>
                </a:lnTo>
                <a:lnTo>
                  <a:pt x="2522" y="347"/>
                </a:lnTo>
                <a:lnTo>
                  <a:pt x="2449" y="310"/>
                </a:lnTo>
                <a:lnTo>
                  <a:pt x="2371" y="276"/>
                </a:lnTo>
                <a:lnTo>
                  <a:pt x="2292" y="249"/>
                </a:lnTo>
                <a:lnTo>
                  <a:pt x="2210" y="227"/>
                </a:lnTo>
                <a:lnTo>
                  <a:pt x="2127" y="211"/>
                </a:lnTo>
                <a:lnTo>
                  <a:pt x="2040" y="201"/>
                </a:lnTo>
                <a:close/>
                <a:moveTo>
                  <a:pt x="1571" y="185"/>
                </a:moveTo>
                <a:lnTo>
                  <a:pt x="1593" y="189"/>
                </a:lnTo>
                <a:lnTo>
                  <a:pt x="1614" y="196"/>
                </a:lnTo>
                <a:lnTo>
                  <a:pt x="1632" y="207"/>
                </a:lnTo>
                <a:lnTo>
                  <a:pt x="1647" y="222"/>
                </a:lnTo>
                <a:lnTo>
                  <a:pt x="1658" y="240"/>
                </a:lnTo>
                <a:lnTo>
                  <a:pt x="1666" y="261"/>
                </a:lnTo>
                <a:lnTo>
                  <a:pt x="1669" y="284"/>
                </a:lnTo>
                <a:lnTo>
                  <a:pt x="1669" y="1555"/>
                </a:lnTo>
                <a:lnTo>
                  <a:pt x="1672" y="1578"/>
                </a:lnTo>
                <a:lnTo>
                  <a:pt x="1680" y="1600"/>
                </a:lnTo>
                <a:lnTo>
                  <a:pt x="1692" y="1619"/>
                </a:lnTo>
                <a:lnTo>
                  <a:pt x="1708" y="1635"/>
                </a:lnTo>
                <a:lnTo>
                  <a:pt x="1728" y="1648"/>
                </a:lnTo>
                <a:lnTo>
                  <a:pt x="1749" y="1656"/>
                </a:lnTo>
                <a:lnTo>
                  <a:pt x="1773" y="1659"/>
                </a:lnTo>
                <a:lnTo>
                  <a:pt x="3044" y="1659"/>
                </a:lnTo>
                <a:lnTo>
                  <a:pt x="3067" y="1661"/>
                </a:lnTo>
                <a:lnTo>
                  <a:pt x="3087" y="1669"/>
                </a:lnTo>
                <a:lnTo>
                  <a:pt x="3106" y="1680"/>
                </a:lnTo>
                <a:lnTo>
                  <a:pt x="3121" y="1695"/>
                </a:lnTo>
                <a:lnTo>
                  <a:pt x="3132" y="1714"/>
                </a:lnTo>
                <a:lnTo>
                  <a:pt x="3139" y="1734"/>
                </a:lnTo>
                <a:lnTo>
                  <a:pt x="3142" y="1757"/>
                </a:lnTo>
                <a:lnTo>
                  <a:pt x="3139" y="1846"/>
                </a:lnTo>
                <a:lnTo>
                  <a:pt x="3132" y="1935"/>
                </a:lnTo>
                <a:lnTo>
                  <a:pt x="3120" y="2022"/>
                </a:lnTo>
                <a:lnTo>
                  <a:pt x="3103" y="2109"/>
                </a:lnTo>
                <a:lnTo>
                  <a:pt x="3081" y="2193"/>
                </a:lnTo>
                <a:lnTo>
                  <a:pt x="3055" y="2277"/>
                </a:lnTo>
                <a:lnTo>
                  <a:pt x="3023" y="2358"/>
                </a:lnTo>
                <a:lnTo>
                  <a:pt x="2988" y="2438"/>
                </a:lnTo>
                <a:lnTo>
                  <a:pt x="2948" y="2515"/>
                </a:lnTo>
                <a:lnTo>
                  <a:pt x="2903" y="2590"/>
                </a:lnTo>
                <a:lnTo>
                  <a:pt x="2854" y="2664"/>
                </a:lnTo>
                <a:lnTo>
                  <a:pt x="2801" y="2734"/>
                </a:lnTo>
                <a:lnTo>
                  <a:pt x="2743" y="2802"/>
                </a:lnTo>
                <a:lnTo>
                  <a:pt x="2682" y="2867"/>
                </a:lnTo>
                <a:lnTo>
                  <a:pt x="2617" y="2928"/>
                </a:lnTo>
                <a:lnTo>
                  <a:pt x="2549" y="2986"/>
                </a:lnTo>
                <a:lnTo>
                  <a:pt x="2478" y="3039"/>
                </a:lnTo>
                <a:lnTo>
                  <a:pt x="2405" y="3088"/>
                </a:lnTo>
                <a:lnTo>
                  <a:pt x="2330" y="3133"/>
                </a:lnTo>
                <a:lnTo>
                  <a:pt x="2252" y="3173"/>
                </a:lnTo>
                <a:lnTo>
                  <a:pt x="2173" y="3208"/>
                </a:lnTo>
                <a:lnTo>
                  <a:pt x="2091" y="3240"/>
                </a:lnTo>
                <a:lnTo>
                  <a:pt x="2008" y="3266"/>
                </a:lnTo>
                <a:lnTo>
                  <a:pt x="1922" y="3288"/>
                </a:lnTo>
                <a:lnTo>
                  <a:pt x="1837" y="3305"/>
                </a:lnTo>
                <a:lnTo>
                  <a:pt x="1749" y="3317"/>
                </a:lnTo>
                <a:lnTo>
                  <a:pt x="1660" y="3325"/>
                </a:lnTo>
                <a:lnTo>
                  <a:pt x="1571" y="3328"/>
                </a:lnTo>
                <a:lnTo>
                  <a:pt x="1571" y="3328"/>
                </a:lnTo>
                <a:lnTo>
                  <a:pt x="1533" y="3328"/>
                </a:lnTo>
                <a:lnTo>
                  <a:pt x="1440" y="3322"/>
                </a:lnTo>
                <a:lnTo>
                  <a:pt x="1349" y="3312"/>
                </a:lnTo>
                <a:lnTo>
                  <a:pt x="1258" y="3296"/>
                </a:lnTo>
                <a:lnTo>
                  <a:pt x="1169" y="3276"/>
                </a:lnTo>
                <a:lnTo>
                  <a:pt x="1082" y="3249"/>
                </a:lnTo>
                <a:lnTo>
                  <a:pt x="995" y="3219"/>
                </a:lnTo>
                <a:lnTo>
                  <a:pt x="912" y="3182"/>
                </a:lnTo>
                <a:lnTo>
                  <a:pt x="830" y="3141"/>
                </a:lnTo>
                <a:lnTo>
                  <a:pt x="751" y="3095"/>
                </a:lnTo>
                <a:lnTo>
                  <a:pt x="674" y="3046"/>
                </a:lnTo>
                <a:lnTo>
                  <a:pt x="600" y="2990"/>
                </a:lnTo>
                <a:lnTo>
                  <a:pt x="529" y="2930"/>
                </a:lnTo>
                <a:lnTo>
                  <a:pt x="460" y="2866"/>
                </a:lnTo>
                <a:lnTo>
                  <a:pt x="396" y="2798"/>
                </a:lnTo>
                <a:lnTo>
                  <a:pt x="337" y="2727"/>
                </a:lnTo>
                <a:lnTo>
                  <a:pt x="281" y="2653"/>
                </a:lnTo>
                <a:lnTo>
                  <a:pt x="231" y="2576"/>
                </a:lnTo>
                <a:lnTo>
                  <a:pt x="185" y="2497"/>
                </a:lnTo>
                <a:lnTo>
                  <a:pt x="145" y="2415"/>
                </a:lnTo>
                <a:lnTo>
                  <a:pt x="108" y="2332"/>
                </a:lnTo>
                <a:lnTo>
                  <a:pt x="77" y="2245"/>
                </a:lnTo>
                <a:lnTo>
                  <a:pt x="51" y="2158"/>
                </a:lnTo>
                <a:lnTo>
                  <a:pt x="31" y="2069"/>
                </a:lnTo>
                <a:lnTo>
                  <a:pt x="14" y="1978"/>
                </a:lnTo>
                <a:lnTo>
                  <a:pt x="4" y="1887"/>
                </a:lnTo>
                <a:lnTo>
                  <a:pt x="0" y="1794"/>
                </a:lnTo>
                <a:lnTo>
                  <a:pt x="0" y="1704"/>
                </a:lnTo>
                <a:lnTo>
                  <a:pt x="5" y="1613"/>
                </a:lnTo>
                <a:lnTo>
                  <a:pt x="16" y="1524"/>
                </a:lnTo>
                <a:lnTo>
                  <a:pt x="32" y="1436"/>
                </a:lnTo>
                <a:lnTo>
                  <a:pt x="52" y="1349"/>
                </a:lnTo>
                <a:lnTo>
                  <a:pt x="77" y="1265"/>
                </a:lnTo>
                <a:lnTo>
                  <a:pt x="107" y="1181"/>
                </a:lnTo>
                <a:lnTo>
                  <a:pt x="142" y="1100"/>
                </a:lnTo>
                <a:lnTo>
                  <a:pt x="181" y="1020"/>
                </a:lnTo>
                <a:lnTo>
                  <a:pt x="225" y="943"/>
                </a:lnTo>
                <a:lnTo>
                  <a:pt x="274" y="868"/>
                </a:lnTo>
                <a:lnTo>
                  <a:pt x="327" y="795"/>
                </a:lnTo>
                <a:lnTo>
                  <a:pt x="384" y="726"/>
                </a:lnTo>
                <a:lnTo>
                  <a:pt x="446" y="659"/>
                </a:lnTo>
                <a:lnTo>
                  <a:pt x="511" y="596"/>
                </a:lnTo>
                <a:lnTo>
                  <a:pt x="580" y="537"/>
                </a:lnTo>
                <a:lnTo>
                  <a:pt x="651" y="482"/>
                </a:lnTo>
                <a:lnTo>
                  <a:pt x="725" y="432"/>
                </a:lnTo>
                <a:lnTo>
                  <a:pt x="801" y="386"/>
                </a:lnTo>
                <a:lnTo>
                  <a:pt x="880" y="344"/>
                </a:lnTo>
                <a:lnTo>
                  <a:pt x="961" y="308"/>
                </a:lnTo>
                <a:lnTo>
                  <a:pt x="1043" y="276"/>
                </a:lnTo>
                <a:lnTo>
                  <a:pt x="1128" y="249"/>
                </a:lnTo>
                <a:lnTo>
                  <a:pt x="1213" y="226"/>
                </a:lnTo>
                <a:lnTo>
                  <a:pt x="1301" y="209"/>
                </a:lnTo>
                <a:lnTo>
                  <a:pt x="1389" y="196"/>
                </a:lnTo>
                <a:lnTo>
                  <a:pt x="1480" y="189"/>
                </a:lnTo>
                <a:lnTo>
                  <a:pt x="1571" y="185"/>
                </a:lnTo>
                <a:close/>
                <a:moveTo>
                  <a:pt x="1943" y="0"/>
                </a:moveTo>
                <a:lnTo>
                  <a:pt x="2037" y="3"/>
                </a:lnTo>
                <a:lnTo>
                  <a:pt x="2130" y="13"/>
                </a:lnTo>
                <a:lnTo>
                  <a:pt x="2222" y="29"/>
                </a:lnTo>
                <a:lnTo>
                  <a:pt x="2311" y="50"/>
                </a:lnTo>
                <a:lnTo>
                  <a:pt x="2398" y="77"/>
                </a:lnTo>
                <a:lnTo>
                  <a:pt x="2482" y="109"/>
                </a:lnTo>
                <a:lnTo>
                  <a:pt x="2564" y="147"/>
                </a:lnTo>
                <a:lnTo>
                  <a:pt x="2642" y="190"/>
                </a:lnTo>
                <a:lnTo>
                  <a:pt x="2718" y="237"/>
                </a:lnTo>
                <a:lnTo>
                  <a:pt x="2790" y="289"/>
                </a:lnTo>
                <a:lnTo>
                  <a:pt x="2858" y="346"/>
                </a:lnTo>
                <a:lnTo>
                  <a:pt x="2923" y="407"/>
                </a:lnTo>
                <a:lnTo>
                  <a:pt x="2985" y="472"/>
                </a:lnTo>
                <a:lnTo>
                  <a:pt x="3041" y="541"/>
                </a:lnTo>
                <a:lnTo>
                  <a:pt x="3094" y="613"/>
                </a:lnTo>
                <a:lnTo>
                  <a:pt x="3140" y="688"/>
                </a:lnTo>
                <a:lnTo>
                  <a:pt x="3183" y="767"/>
                </a:lnTo>
                <a:lnTo>
                  <a:pt x="3222" y="848"/>
                </a:lnTo>
                <a:lnTo>
                  <a:pt x="3253" y="933"/>
                </a:lnTo>
                <a:lnTo>
                  <a:pt x="3281" y="1019"/>
                </a:lnTo>
                <a:lnTo>
                  <a:pt x="3302" y="1109"/>
                </a:lnTo>
                <a:lnTo>
                  <a:pt x="3318" y="1200"/>
                </a:lnTo>
                <a:lnTo>
                  <a:pt x="3328" y="1293"/>
                </a:lnTo>
                <a:lnTo>
                  <a:pt x="3331" y="1388"/>
                </a:lnTo>
                <a:lnTo>
                  <a:pt x="3328" y="1410"/>
                </a:lnTo>
                <a:lnTo>
                  <a:pt x="3321" y="1431"/>
                </a:lnTo>
                <a:lnTo>
                  <a:pt x="3310" y="1449"/>
                </a:lnTo>
                <a:lnTo>
                  <a:pt x="3294" y="1464"/>
                </a:lnTo>
                <a:lnTo>
                  <a:pt x="3276" y="1477"/>
                </a:lnTo>
                <a:lnTo>
                  <a:pt x="3256" y="1484"/>
                </a:lnTo>
                <a:lnTo>
                  <a:pt x="3232" y="1486"/>
                </a:lnTo>
                <a:lnTo>
                  <a:pt x="1943" y="1486"/>
                </a:lnTo>
                <a:lnTo>
                  <a:pt x="1920" y="1484"/>
                </a:lnTo>
                <a:lnTo>
                  <a:pt x="1899" y="1477"/>
                </a:lnTo>
                <a:lnTo>
                  <a:pt x="1881" y="1464"/>
                </a:lnTo>
                <a:lnTo>
                  <a:pt x="1866" y="1449"/>
                </a:lnTo>
                <a:lnTo>
                  <a:pt x="1854" y="1431"/>
                </a:lnTo>
                <a:lnTo>
                  <a:pt x="1847" y="1410"/>
                </a:lnTo>
                <a:lnTo>
                  <a:pt x="1844" y="1388"/>
                </a:lnTo>
                <a:lnTo>
                  <a:pt x="1844" y="98"/>
                </a:lnTo>
                <a:lnTo>
                  <a:pt x="1847" y="75"/>
                </a:lnTo>
                <a:lnTo>
                  <a:pt x="1854" y="55"/>
                </a:lnTo>
                <a:lnTo>
                  <a:pt x="1866" y="37"/>
                </a:lnTo>
                <a:lnTo>
                  <a:pt x="1881" y="22"/>
                </a:lnTo>
                <a:lnTo>
                  <a:pt x="1899" y="10"/>
                </a:lnTo>
                <a:lnTo>
                  <a:pt x="1920" y="3"/>
                </a:lnTo>
                <a:lnTo>
                  <a:pt x="1943" y="0"/>
                </a:lnTo>
                <a:lnTo>
                  <a:pt x="194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Source Han Sans CN"/>
              <a:ea typeface="FZHei-B01S" panose="02010601030101010101" pitchFamily="2" charset="-122"/>
              <a:sym typeface="Source Han Sans C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6335789" y="3843246"/>
            <a:ext cx="452667" cy="525913"/>
            <a:chOff x="2593975" y="4225925"/>
            <a:chExt cx="490538" cy="569912"/>
          </a:xfrm>
          <a:solidFill>
            <a:schemeClr val="bg1"/>
          </a:solidFill>
        </p:grpSpPr>
        <p:sp>
          <p:nvSpPr>
            <p:cNvPr id="49" name="Freeform 18"/>
            <p:cNvSpPr/>
            <p:nvPr/>
          </p:nvSpPr>
          <p:spPr bwMode="auto">
            <a:xfrm>
              <a:off x="2773363" y="4384675"/>
              <a:ext cx="131763" cy="252412"/>
            </a:xfrm>
            <a:custGeom>
              <a:avLst/>
              <a:gdLst>
                <a:gd name="T0" fmla="*/ 445 w 827"/>
                <a:gd name="T1" fmla="*/ 0 h 1593"/>
                <a:gd name="T2" fmla="*/ 498 w 827"/>
                <a:gd name="T3" fmla="*/ 8 h 1593"/>
                <a:gd name="T4" fmla="*/ 515 w 827"/>
                <a:gd name="T5" fmla="*/ 47 h 1593"/>
                <a:gd name="T6" fmla="*/ 516 w 827"/>
                <a:gd name="T7" fmla="*/ 123 h 1593"/>
                <a:gd name="T8" fmla="*/ 525 w 827"/>
                <a:gd name="T9" fmla="*/ 163 h 1593"/>
                <a:gd name="T10" fmla="*/ 563 w 827"/>
                <a:gd name="T11" fmla="*/ 178 h 1593"/>
                <a:gd name="T12" fmla="*/ 691 w 827"/>
                <a:gd name="T13" fmla="*/ 207 h 1593"/>
                <a:gd name="T14" fmla="*/ 767 w 827"/>
                <a:gd name="T15" fmla="*/ 246 h 1593"/>
                <a:gd name="T16" fmla="*/ 771 w 827"/>
                <a:gd name="T17" fmla="*/ 287 h 1593"/>
                <a:gd name="T18" fmla="*/ 726 w 827"/>
                <a:gd name="T19" fmla="*/ 434 h 1593"/>
                <a:gd name="T20" fmla="*/ 700 w 827"/>
                <a:gd name="T21" fmla="*/ 455 h 1593"/>
                <a:gd name="T22" fmla="*/ 621 w 827"/>
                <a:gd name="T23" fmla="*/ 425 h 1593"/>
                <a:gd name="T24" fmla="*/ 473 w 827"/>
                <a:gd name="T25" fmla="*/ 396 h 1593"/>
                <a:gd name="T26" fmla="*/ 377 w 827"/>
                <a:gd name="T27" fmla="*/ 402 h 1593"/>
                <a:gd name="T28" fmla="*/ 315 w 827"/>
                <a:gd name="T29" fmla="*/ 437 h 1593"/>
                <a:gd name="T30" fmla="*/ 291 w 827"/>
                <a:gd name="T31" fmla="*/ 496 h 1593"/>
                <a:gd name="T32" fmla="*/ 314 w 827"/>
                <a:gd name="T33" fmla="*/ 557 h 1593"/>
                <a:gd name="T34" fmla="*/ 402 w 827"/>
                <a:gd name="T35" fmla="*/ 618 h 1593"/>
                <a:gd name="T36" fmla="*/ 572 w 827"/>
                <a:gd name="T37" fmla="*/ 691 h 1593"/>
                <a:gd name="T38" fmla="*/ 712 w 827"/>
                <a:gd name="T39" fmla="*/ 778 h 1593"/>
                <a:gd name="T40" fmla="*/ 791 w 827"/>
                <a:gd name="T41" fmla="*/ 886 h 1593"/>
                <a:gd name="T42" fmla="*/ 826 w 827"/>
                <a:gd name="T43" fmla="*/ 1009 h 1593"/>
                <a:gd name="T44" fmla="*/ 812 w 827"/>
                <a:gd name="T45" fmla="*/ 1137 h 1593"/>
                <a:gd name="T46" fmla="*/ 747 w 827"/>
                <a:gd name="T47" fmla="*/ 1256 h 1593"/>
                <a:gd name="T48" fmla="*/ 640 w 827"/>
                <a:gd name="T49" fmla="*/ 1345 h 1593"/>
                <a:gd name="T50" fmla="*/ 535 w 827"/>
                <a:gd name="T51" fmla="*/ 1387 h 1593"/>
                <a:gd name="T52" fmla="*/ 506 w 827"/>
                <a:gd name="T53" fmla="*/ 1423 h 1593"/>
                <a:gd name="T54" fmla="*/ 505 w 827"/>
                <a:gd name="T55" fmla="*/ 1545 h 1593"/>
                <a:gd name="T56" fmla="*/ 489 w 827"/>
                <a:gd name="T57" fmla="*/ 1585 h 1593"/>
                <a:gd name="T58" fmla="*/ 404 w 827"/>
                <a:gd name="T59" fmla="*/ 1593 h 1593"/>
                <a:gd name="T60" fmla="*/ 318 w 827"/>
                <a:gd name="T61" fmla="*/ 1584 h 1593"/>
                <a:gd name="T62" fmla="*/ 300 w 827"/>
                <a:gd name="T63" fmla="*/ 1542 h 1593"/>
                <a:gd name="T64" fmla="*/ 299 w 827"/>
                <a:gd name="T65" fmla="*/ 1446 h 1593"/>
                <a:gd name="T66" fmla="*/ 288 w 827"/>
                <a:gd name="T67" fmla="*/ 1413 h 1593"/>
                <a:gd name="T68" fmla="*/ 244 w 827"/>
                <a:gd name="T69" fmla="*/ 1401 h 1593"/>
                <a:gd name="T70" fmla="*/ 94 w 827"/>
                <a:gd name="T71" fmla="*/ 1365 h 1593"/>
                <a:gd name="T72" fmla="*/ 14 w 827"/>
                <a:gd name="T73" fmla="*/ 1325 h 1593"/>
                <a:gd name="T74" fmla="*/ 0 w 827"/>
                <a:gd name="T75" fmla="*/ 1293 h 1593"/>
                <a:gd name="T76" fmla="*/ 23 w 827"/>
                <a:gd name="T77" fmla="*/ 1198 h 1593"/>
                <a:gd name="T78" fmla="*/ 51 w 827"/>
                <a:gd name="T79" fmla="*/ 1113 h 1593"/>
                <a:gd name="T80" fmla="*/ 78 w 827"/>
                <a:gd name="T81" fmla="*/ 1102 h 1593"/>
                <a:gd name="T82" fmla="*/ 159 w 827"/>
                <a:gd name="T83" fmla="*/ 1137 h 1593"/>
                <a:gd name="T84" fmla="*/ 325 w 827"/>
                <a:gd name="T85" fmla="*/ 1180 h 1593"/>
                <a:gd name="T86" fmla="*/ 435 w 827"/>
                <a:gd name="T87" fmla="*/ 1173 h 1593"/>
                <a:gd name="T88" fmla="*/ 512 w 827"/>
                <a:gd name="T89" fmla="*/ 1132 h 1593"/>
                <a:gd name="T90" fmla="*/ 542 w 827"/>
                <a:gd name="T91" fmla="*/ 1070 h 1593"/>
                <a:gd name="T92" fmla="*/ 529 w 827"/>
                <a:gd name="T93" fmla="*/ 1004 h 1593"/>
                <a:gd name="T94" fmla="*/ 471 w 827"/>
                <a:gd name="T95" fmla="*/ 946 h 1593"/>
                <a:gd name="T96" fmla="*/ 369 w 827"/>
                <a:gd name="T97" fmla="*/ 898 h 1593"/>
                <a:gd name="T98" fmla="*/ 233 w 827"/>
                <a:gd name="T99" fmla="*/ 840 h 1593"/>
                <a:gd name="T100" fmla="*/ 126 w 827"/>
                <a:gd name="T101" fmla="*/ 772 h 1593"/>
                <a:gd name="T102" fmla="*/ 54 w 827"/>
                <a:gd name="T103" fmla="*/ 691 h 1593"/>
                <a:gd name="T104" fmla="*/ 15 w 827"/>
                <a:gd name="T105" fmla="*/ 591 h 1593"/>
                <a:gd name="T106" fmla="*/ 15 w 827"/>
                <a:gd name="T107" fmla="*/ 467 h 1593"/>
                <a:gd name="T108" fmla="*/ 58 w 827"/>
                <a:gd name="T109" fmla="*/ 351 h 1593"/>
                <a:gd name="T110" fmla="*/ 139 w 827"/>
                <a:gd name="T111" fmla="*/ 263 h 1593"/>
                <a:gd name="T112" fmla="*/ 254 w 827"/>
                <a:gd name="T113" fmla="*/ 203 h 1593"/>
                <a:gd name="T114" fmla="*/ 300 w 827"/>
                <a:gd name="T115" fmla="*/ 183 h 1593"/>
                <a:gd name="T116" fmla="*/ 314 w 827"/>
                <a:gd name="T117" fmla="*/ 156 h 1593"/>
                <a:gd name="T118" fmla="*/ 315 w 827"/>
                <a:gd name="T119" fmla="*/ 87 h 1593"/>
                <a:gd name="T120" fmla="*/ 320 w 827"/>
                <a:gd name="T121" fmla="*/ 21 h 1593"/>
                <a:gd name="T122" fmla="*/ 352 w 827"/>
                <a:gd name="T123" fmla="*/ 1 h 1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27" h="1593">
                  <a:moveTo>
                    <a:pt x="371" y="0"/>
                  </a:moveTo>
                  <a:lnTo>
                    <a:pt x="415" y="0"/>
                  </a:lnTo>
                  <a:lnTo>
                    <a:pt x="445" y="0"/>
                  </a:lnTo>
                  <a:lnTo>
                    <a:pt x="468" y="1"/>
                  </a:lnTo>
                  <a:lnTo>
                    <a:pt x="485" y="3"/>
                  </a:lnTo>
                  <a:lnTo>
                    <a:pt x="498" y="8"/>
                  </a:lnTo>
                  <a:lnTo>
                    <a:pt x="506" y="17"/>
                  </a:lnTo>
                  <a:lnTo>
                    <a:pt x="512" y="29"/>
                  </a:lnTo>
                  <a:lnTo>
                    <a:pt x="515" y="47"/>
                  </a:lnTo>
                  <a:lnTo>
                    <a:pt x="516" y="70"/>
                  </a:lnTo>
                  <a:lnTo>
                    <a:pt x="516" y="99"/>
                  </a:lnTo>
                  <a:lnTo>
                    <a:pt x="516" y="123"/>
                  </a:lnTo>
                  <a:lnTo>
                    <a:pt x="517" y="141"/>
                  </a:lnTo>
                  <a:lnTo>
                    <a:pt x="519" y="154"/>
                  </a:lnTo>
                  <a:lnTo>
                    <a:pt x="525" y="163"/>
                  </a:lnTo>
                  <a:lnTo>
                    <a:pt x="533" y="169"/>
                  </a:lnTo>
                  <a:lnTo>
                    <a:pt x="545" y="173"/>
                  </a:lnTo>
                  <a:lnTo>
                    <a:pt x="563" y="178"/>
                  </a:lnTo>
                  <a:lnTo>
                    <a:pt x="586" y="181"/>
                  </a:lnTo>
                  <a:lnTo>
                    <a:pt x="640" y="192"/>
                  </a:lnTo>
                  <a:lnTo>
                    <a:pt x="691" y="207"/>
                  </a:lnTo>
                  <a:lnTo>
                    <a:pt x="742" y="228"/>
                  </a:lnTo>
                  <a:lnTo>
                    <a:pt x="756" y="236"/>
                  </a:lnTo>
                  <a:lnTo>
                    <a:pt x="767" y="246"/>
                  </a:lnTo>
                  <a:lnTo>
                    <a:pt x="772" y="258"/>
                  </a:lnTo>
                  <a:lnTo>
                    <a:pt x="775" y="271"/>
                  </a:lnTo>
                  <a:lnTo>
                    <a:pt x="771" y="287"/>
                  </a:lnTo>
                  <a:lnTo>
                    <a:pt x="753" y="352"/>
                  </a:lnTo>
                  <a:lnTo>
                    <a:pt x="733" y="416"/>
                  </a:lnTo>
                  <a:lnTo>
                    <a:pt x="726" y="434"/>
                  </a:lnTo>
                  <a:lnTo>
                    <a:pt x="720" y="446"/>
                  </a:lnTo>
                  <a:lnTo>
                    <a:pt x="711" y="452"/>
                  </a:lnTo>
                  <a:lnTo>
                    <a:pt x="700" y="455"/>
                  </a:lnTo>
                  <a:lnTo>
                    <a:pt x="686" y="451"/>
                  </a:lnTo>
                  <a:lnTo>
                    <a:pt x="668" y="445"/>
                  </a:lnTo>
                  <a:lnTo>
                    <a:pt x="621" y="425"/>
                  </a:lnTo>
                  <a:lnTo>
                    <a:pt x="573" y="410"/>
                  </a:lnTo>
                  <a:lnTo>
                    <a:pt x="524" y="400"/>
                  </a:lnTo>
                  <a:lnTo>
                    <a:pt x="473" y="396"/>
                  </a:lnTo>
                  <a:lnTo>
                    <a:pt x="422" y="396"/>
                  </a:lnTo>
                  <a:lnTo>
                    <a:pt x="399" y="398"/>
                  </a:lnTo>
                  <a:lnTo>
                    <a:pt x="377" y="402"/>
                  </a:lnTo>
                  <a:lnTo>
                    <a:pt x="356" y="409"/>
                  </a:lnTo>
                  <a:lnTo>
                    <a:pt x="333" y="422"/>
                  </a:lnTo>
                  <a:lnTo>
                    <a:pt x="315" y="437"/>
                  </a:lnTo>
                  <a:lnTo>
                    <a:pt x="302" y="456"/>
                  </a:lnTo>
                  <a:lnTo>
                    <a:pt x="295" y="475"/>
                  </a:lnTo>
                  <a:lnTo>
                    <a:pt x="291" y="496"/>
                  </a:lnTo>
                  <a:lnTo>
                    <a:pt x="293" y="517"/>
                  </a:lnTo>
                  <a:lnTo>
                    <a:pt x="301" y="538"/>
                  </a:lnTo>
                  <a:lnTo>
                    <a:pt x="314" y="557"/>
                  </a:lnTo>
                  <a:lnTo>
                    <a:pt x="333" y="575"/>
                  </a:lnTo>
                  <a:lnTo>
                    <a:pt x="366" y="598"/>
                  </a:lnTo>
                  <a:lnTo>
                    <a:pt x="402" y="618"/>
                  </a:lnTo>
                  <a:lnTo>
                    <a:pt x="440" y="635"/>
                  </a:lnTo>
                  <a:lnTo>
                    <a:pt x="506" y="662"/>
                  </a:lnTo>
                  <a:lnTo>
                    <a:pt x="572" y="691"/>
                  </a:lnTo>
                  <a:lnTo>
                    <a:pt x="635" y="724"/>
                  </a:lnTo>
                  <a:lnTo>
                    <a:pt x="676" y="749"/>
                  </a:lnTo>
                  <a:lnTo>
                    <a:pt x="712" y="778"/>
                  </a:lnTo>
                  <a:lnTo>
                    <a:pt x="743" y="811"/>
                  </a:lnTo>
                  <a:lnTo>
                    <a:pt x="770" y="847"/>
                  </a:lnTo>
                  <a:lnTo>
                    <a:pt x="791" y="886"/>
                  </a:lnTo>
                  <a:lnTo>
                    <a:pt x="808" y="925"/>
                  </a:lnTo>
                  <a:lnTo>
                    <a:pt x="819" y="967"/>
                  </a:lnTo>
                  <a:lnTo>
                    <a:pt x="826" y="1009"/>
                  </a:lnTo>
                  <a:lnTo>
                    <a:pt x="827" y="1052"/>
                  </a:lnTo>
                  <a:lnTo>
                    <a:pt x="822" y="1095"/>
                  </a:lnTo>
                  <a:lnTo>
                    <a:pt x="812" y="1137"/>
                  </a:lnTo>
                  <a:lnTo>
                    <a:pt x="796" y="1179"/>
                  </a:lnTo>
                  <a:lnTo>
                    <a:pt x="775" y="1218"/>
                  </a:lnTo>
                  <a:lnTo>
                    <a:pt x="747" y="1256"/>
                  </a:lnTo>
                  <a:lnTo>
                    <a:pt x="715" y="1290"/>
                  </a:lnTo>
                  <a:lnTo>
                    <a:pt x="679" y="1320"/>
                  </a:lnTo>
                  <a:lnTo>
                    <a:pt x="640" y="1345"/>
                  </a:lnTo>
                  <a:lnTo>
                    <a:pt x="598" y="1366"/>
                  </a:lnTo>
                  <a:lnTo>
                    <a:pt x="553" y="1380"/>
                  </a:lnTo>
                  <a:lnTo>
                    <a:pt x="535" y="1387"/>
                  </a:lnTo>
                  <a:lnTo>
                    <a:pt x="521" y="1396"/>
                  </a:lnTo>
                  <a:lnTo>
                    <a:pt x="512" y="1407"/>
                  </a:lnTo>
                  <a:lnTo>
                    <a:pt x="506" y="1423"/>
                  </a:lnTo>
                  <a:lnTo>
                    <a:pt x="505" y="1442"/>
                  </a:lnTo>
                  <a:lnTo>
                    <a:pt x="506" y="1493"/>
                  </a:lnTo>
                  <a:lnTo>
                    <a:pt x="505" y="1545"/>
                  </a:lnTo>
                  <a:lnTo>
                    <a:pt x="504" y="1562"/>
                  </a:lnTo>
                  <a:lnTo>
                    <a:pt x="497" y="1575"/>
                  </a:lnTo>
                  <a:lnTo>
                    <a:pt x="489" y="1585"/>
                  </a:lnTo>
                  <a:lnTo>
                    <a:pt x="475" y="1590"/>
                  </a:lnTo>
                  <a:lnTo>
                    <a:pt x="459" y="1593"/>
                  </a:lnTo>
                  <a:lnTo>
                    <a:pt x="404" y="1593"/>
                  </a:lnTo>
                  <a:lnTo>
                    <a:pt x="348" y="1593"/>
                  </a:lnTo>
                  <a:lnTo>
                    <a:pt x="331" y="1590"/>
                  </a:lnTo>
                  <a:lnTo>
                    <a:pt x="318" y="1584"/>
                  </a:lnTo>
                  <a:lnTo>
                    <a:pt x="308" y="1574"/>
                  </a:lnTo>
                  <a:lnTo>
                    <a:pt x="302" y="1559"/>
                  </a:lnTo>
                  <a:lnTo>
                    <a:pt x="300" y="1542"/>
                  </a:lnTo>
                  <a:lnTo>
                    <a:pt x="300" y="1505"/>
                  </a:lnTo>
                  <a:lnTo>
                    <a:pt x="299" y="1466"/>
                  </a:lnTo>
                  <a:lnTo>
                    <a:pt x="299" y="1446"/>
                  </a:lnTo>
                  <a:lnTo>
                    <a:pt x="298" y="1431"/>
                  </a:lnTo>
                  <a:lnTo>
                    <a:pt x="293" y="1421"/>
                  </a:lnTo>
                  <a:lnTo>
                    <a:pt x="288" y="1413"/>
                  </a:lnTo>
                  <a:lnTo>
                    <a:pt x="278" y="1407"/>
                  </a:lnTo>
                  <a:lnTo>
                    <a:pt x="264" y="1404"/>
                  </a:lnTo>
                  <a:lnTo>
                    <a:pt x="244" y="1401"/>
                  </a:lnTo>
                  <a:lnTo>
                    <a:pt x="193" y="1392"/>
                  </a:lnTo>
                  <a:lnTo>
                    <a:pt x="142" y="1380"/>
                  </a:lnTo>
                  <a:lnTo>
                    <a:pt x="94" y="1365"/>
                  </a:lnTo>
                  <a:lnTo>
                    <a:pt x="46" y="1345"/>
                  </a:lnTo>
                  <a:lnTo>
                    <a:pt x="28" y="1335"/>
                  </a:lnTo>
                  <a:lnTo>
                    <a:pt x="14" y="1325"/>
                  </a:lnTo>
                  <a:lnTo>
                    <a:pt x="5" y="1317"/>
                  </a:lnTo>
                  <a:lnTo>
                    <a:pt x="1" y="1306"/>
                  </a:lnTo>
                  <a:lnTo>
                    <a:pt x="0" y="1293"/>
                  </a:lnTo>
                  <a:lnTo>
                    <a:pt x="2" y="1277"/>
                  </a:lnTo>
                  <a:lnTo>
                    <a:pt x="6" y="1256"/>
                  </a:lnTo>
                  <a:lnTo>
                    <a:pt x="23" y="1198"/>
                  </a:lnTo>
                  <a:lnTo>
                    <a:pt x="39" y="1142"/>
                  </a:lnTo>
                  <a:lnTo>
                    <a:pt x="45" y="1125"/>
                  </a:lnTo>
                  <a:lnTo>
                    <a:pt x="51" y="1113"/>
                  </a:lnTo>
                  <a:lnTo>
                    <a:pt x="58" y="1105"/>
                  </a:lnTo>
                  <a:lnTo>
                    <a:pt x="67" y="1102"/>
                  </a:lnTo>
                  <a:lnTo>
                    <a:pt x="78" y="1102"/>
                  </a:lnTo>
                  <a:lnTo>
                    <a:pt x="90" y="1107"/>
                  </a:lnTo>
                  <a:lnTo>
                    <a:pt x="106" y="1113"/>
                  </a:lnTo>
                  <a:lnTo>
                    <a:pt x="159" y="1137"/>
                  </a:lnTo>
                  <a:lnTo>
                    <a:pt x="212" y="1157"/>
                  </a:lnTo>
                  <a:lnTo>
                    <a:pt x="268" y="1170"/>
                  </a:lnTo>
                  <a:lnTo>
                    <a:pt x="325" y="1180"/>
                  </a:lnTo>
                  <a:lnTo>
                    <a:pt x="363" y="1182"/>
                  </a:lnTo>
                  <a:lnTo>
                    <a:pt x="399" y="1180"/>
                  </a:lnTo>
                  <a:lnTo>
                    <a:pt x="435" y="1173"/>
                  </a:lnTo>
                  <a:lnTo>
                    <a:pt x="469" y="1161"/>
                  </a:lnTo>
                  <a:lnTo>
                    <a:pt x="493" y="1148"/>
                  </a:lnTo>
                  <a:lnTo>
                    <a:pt x="512" y="1132"/>
                  </a:lnTo>
                  <a:lnTo>
                    <a:pt x="527" y="1113"/>
                  </a:lnTo>
                  <a:lnTo>
                    <a:pt x="537" y="1092"/>
                  </a:lnTo>
                  <a:lnTo>
                    <a:pt x="542" y="1070"/>
                  </a:lnTo>
                  <a:lnTo>
                    <a:pt x="542" y="1049"/>
                  </a:lnTo>
                  <a:lnTo>
                    <a:pt x="539" y="1026"/>
                  </a:lnTo>
                  <a:lnTo>
                    <a:pt x="529" y="1004"/>
                  </a:lnTo>
                  <a:lnTo>
                    <a:pt x="516" y="983"/>
                  </a:lnTo>
                  <a:lnTo>
                    <a:pt x="496" y="964"/>
                  </a:lnTo>
                  <a:lnTo>
                    <a:pt x="471" y="946"/>
                  </a:lnTo>
                  <a:lnTo>
                    <a:pt x="444" y="929"/>
                  </a:lnTo>
                  <a:lnTo>
                    <a:pt x="414" y="916"/>
                  </a:lnTo>
                  <a:lnTo>
                    <a:pt x="369" y="898"/>
                  </a:lnTo>
                  <a:lnTo>
                    <a:pt x="323" y="879"/>
                  </a:lnTo>
                  <a:lnTo>
                    <a:pt x="278" y="860"/>
                  </a:lnTo>
                  <a:lnTo>
                    <a:pt x="233" y="840"/>
                  </a:lnTo>
                  <a:lnTo>
                    <a:pt x="189" y="816"/>
                  </a:lnTo>
                  <a:lnTo>
                    <a:pt x="157" y="795"/>
                  </a:lnTo>
                  <a:lnTo>
                    <a:pt x="126" y="772"/>
                  </a:lnTo>
                  <a:lnTo>
                    <a:pt x="98" y="747"/>
                  </a:lnTo>
                  <a:lnTo>
                    <a:pt x="74" y="720"/>
                  </a:lnTo>
                  <a:lnTo>
                    <a:pt x="54" y="691"/>
                  </a:lnTo>
                  <a:lnTo>
                    <a:pt x="37" y="660"/>
                  </a:lnTo>
                  <a:lnTo>
                    <a:pt x="24" y="627"/>
                  </a:lnTo>
                  <a:lnTo>
                    <a:pt x="15" y="591"/>
                  </a:lnTo>
                  <a:lnTo>
                    <a:pt x="10" y="553"/>
                  </a:lnTo>
                  <a:lnTo>
                    <a:pt x="10" y="513"/>
                  </a:lnTo>
                  <a:lnTo>
                    <a:pt x="15" y="467"/>
                  </a:lnTo>
                  <a:lnTo>
                    <a:pt x="25" y="425"/>
                  </a:lnTo>
                  <a:lnTo>
                    <a:pt x="39" y="386"/>
                  </a:lnTo>
                  <a:lnTo>
                    <a:pt x="58" y="351"/>
                  </a:lnTo>
                  <a:lnTo>
                    <a:pt x="81" y="318"/>
                  </a:lnTo>
                  <a:lnTo>
                    <a:pt x="108" y="289"/>
                  </a:lnTo>
                  <a:lnTo>
                    <a:pt x="139" y="263"/>
                  </a:lnTo>
                  <a:lnTo>
                    <a:pt x="174" y="240"/>
                  </a:lnTo>
                  <a:lnTo>
                    <a:pt x="212" y="220"/>
                  </a:lnTo>
                  <a:lnTo>
                    <a:pt x="254" y="203"/>
                  </a:lnTo>
                  <a:lnTo>
                    <a:pt x="274" y="195"/>
                  </a:lnTo>
                  <a:lnTo>
                    <a:pt x="289" y="190"/>
                  </a:lnTo>
                  <a:lnTo>
                    <a:pt x="300" y="183"/>
                  </a:lnTo>
                  <a:lnTo>
                    <a:pt x="308" y="177"/>
                  </a:lnTo>
                  <a:lnTo>
                    <a:pt x="312" y="168"/>
                  </a:lnTo>
                  <a:lnTo>
                    <a:pt x="314" y="156"/>
                  </a:lnTo>
                  <a:lnTo>
                    <a:pt x="315" y="141"/>
                  </a:lnTo>
                  <a:lnTo>
                    <a:pt x="315" y="120"/>
                  </a:lnTo>
                  <a:lnTo>
                    <a:pt x="315" y="87"/>
                  </a:lnTo>
                  <a:lnTo>
                    <a:pt x="315" y="56"/>
                  </a:lnTo>
                  <a:lnTo>
                    <a:pt x="316" y="36"/>
                  </a:lnTo>
                  <a:lnTo>
                    <a:pt x="320" y="21"/>
                  </a:lnTo>
                  <a:lnTo>
                    <a:pt x="326" y="10"/>
                  </a:lnTo>
                  <a:lnTo>
                    <a:pt x="336" y="5"/>
                  </a:lnTo>
                  <a:lnTo>
                    <a:pt x="352" y="1"/>
                  </a:lnTo>
                  <a:lnTo>
                    <a:pt x="3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  <p:sp>
          <p:nvSpPr>
            <p:cNvPr id="50" name="Freeform 19"/>
            <p:cNvSpPr>
              <a:spLocks noEditPoints="1"/>
            </p:cNvSpPr>
            <p:nvPr/>
          </p:nvSpPr>
          <p:spPr bwMode="auto">
            <a:xfrm>
              <a:off x="2593975" y="4225925"/>
              <a:ext cx="490538" cy="569912"/>
            </a:xfrm>
            <a:custGeom>
              <a:avLst/>
              <a:gdLst>
                <a:gd name="T0" fmla="*/ 1277 w 3088"/>
                <a:gd name="T1" fmla="*/ 663 h 3592"/>
                <a:gd name="T2" fmla="*/ 955 w 3088"/>
                <a:gd name="T3" fmla="*/ 791 h 3592"/>
                <a:gd name="T4" fmla="*/ 689 w 3088"/>
                <a:gd name="T5" fmla="*/ 1004 h 3592"/>
                <a:gd name="T6" fmla="*/ 496 w 3088"/>
                <a:gd name="T7" fmla="*/ 1284 h 3592"/>
                <a:gd name="T8" fmla="*/ 391 w 3088"/>
                <a:gd name="T9" fmla="*/ 1617 h 3592"/>
                <a:gd name="T10" fmla="*/ 391 w 3088"/>
                <a:gd name="T11" fmla="*/ 1976 h 3592"/>
                <a:gd name="T12" fmla="*/ 496 w 3088"/>
                <a:gd name="T13" fmla="*/ 2308 h 3592"/>
                <a:gd name="T14" fmla="*/ 689 w 3088"/>
                <a:gd name="T15" fmla="*/ 2589 h 3592"/>
                <a:gd name="T16" fmla="*/ 955 w 3088"/>
                <a:gd name="T17" fmla="*/ 2801 h 3592"/>
                <a:gd name="T18" fmla="*/ 1277 w 3088"/>
                <a:gd name="T19" fmla="*/ 2929 h 3592"/>
                <a:gd name="T20" fmla="*/ 1630 w 3088"/>
                <a:gd name="T21" fmla="*/ 2958 h 3592"/>
                <a:gd name="T22" fmla="*/ 1959 w 3088"/>
                <a:gd name="T23" fmla="*/ 2884 h 3592"/>
                <a:gd name="T24" fmla="*/ 2246 w 3088"/>
                <a:gd name="T25" fmla="*/ 2726 h 3592"/>
                <a:gd name="T26" fmla="*/ 2475 w 3088"/>
                <a:gd name="T27" fmla="*/ 2497 h 3592"/>
                <a:gd name="T28" fmla="*/ 2634 w 3088"/>
                <a:gd name="T29" fmla="*/ 2211 h 3592"/>
                <a:gd name="T30" fmla="*/ 2706 w 3088"/>
                <a:gd name="T31" fmla="*/ 1883 h 3592"/>
                <a:gd name="T32" fmla="*/ 2679 w 3088"/>
                <a:gd name="T33" fmla="*/ 1529 h 3592"/>
                <a:gd name="T34" fmla="*/ 2551 w 3088"/>
                <a:gd name="T35" fmla="*/ 1208 h 3592"/>
                <a:gd name="T36" fmla="*/ 2337 w 3088"/>
                <a:gd name="T37" fmla="*/ 944 h 3592"/>
                <a:gd name="T38" fmla="*/ 2057 w 3088"/>
                <a:gd name="T39" fmla="*/ 750 h 3592"/>
                <a:gd name="T40" fmla="*/ 1725 w 3088"/>
                <a:gd name="T41" fmla="*/ 646 h 3592"/>
                <a:gd name="T42" fmla="*/ 1557 w 3088"/>
                <a:gd name="T43" fmla="*/ 1 h 3592"/>
                <a:gd name="T44" fmla="*/ 1621 w 3088"/>
                <a:gd name="T45" fmla="*/ 39 h 3592"/>
                <a:gd name="T46" fmla="*/ 2010 w 3088"/>
                <a:gd name="T47" fmla="*/ 278 h 3592"/>
                <a:gd name="T48" fmla="*/ 2427 w 3088"/>
                <a:gd name="T49" fmla="*/ 456 h 3592"/>
                <a:gd name="T50" fmla="*/ 2828 w 3088"/>
                <a:gd name="T51" fmla="*/ 546 h 3592"/>
                <a:gd name="T52" fmla="*/ 3051 w 3088"/>
                <a:gd name="T53" fmla="*/ 577 h 3592"/>
                <a:gd name="T54" fmla="*/ 3087 w 3088"/>
                <a:gd name="T55" fmla="*/ 630 h 3592"/>
                <a:gd name="T56" fmla="*/ 3086 w 3088"/>
                <a:gd name="T57" fmla="*/ 1810 h 3592"/>
                <a:gd name="T58" fmla="*/ 3046 w 3088"/>
                <a:gd name="T59" fmla="*/ 2262 h 3592"/>
                <a:gd name="T60" fmla="*/ 2938 w 3088"/>
                <a:gd name="T61" fmla="*/ 2537 h 3592"/>
                <a:gd name="T62" fmla="*/ 2757 w 3088"/>
                <a:gd name="T63" fmla="*/ 2805 h 3592"/>
                <a:gd name="T64" fmla="*/ 2484 w 3088"/>
                <a:gd name="T65" fmla="*/ 3078 h 3592"/>
                <a:gd name="T66" fmla="*/ 2171 w 3088"/>
                <a:gd name="T67" fmla="*/ 3300 h 3592"/>
                <a:gd name="T68" fmla="*/ 1796 w 3088"/>
                <a:gd name="T69" fmla="*/ 3494 h 3592"/>
                <a:gd name="T70" fmla="*/ 1549 w 3088"/>
                <a:gd name="T71" fmla="*/ 3592 h 3592"/>
                <a:gd name="T72" fmla="*/ 1296 w 3088"/>
                <a:gd name="T73" fmla="*/ 3499 h 3592"/>
                <a:gd name="T74" fmla="*/ 891 w 3088"/>
                <a:gd name="T75" fmla="*/ 3284 h 3592"/>
                <a:gd name="T76" fmla="*/ 525 w 3088"/>
                <a:gd name="T77" fmla="*/ 3005 h 3592"/>
                <a:gd name="T78" fmla="*/ 282 w 3088"/>
                <a:gd name="T79" fmla="*/ 2741 h 3592"/>
                <a:gd name="T80" fmla="*/ 118 w 3088"/>
                <a:gd name="T81" fmla="*/ 2469 h 3592"/>
                <a:gd name="T82" fmla="*/ 25 w 3088"/>
                <a:gd name="T83" fmla="*/ 2161 h 3592"/>
                <a:gd name="T84" fmla="*/ 0 w 3088"/>
                <a:gd name="T85" fmla="*/ 1506 h 3592"/>
                <a:gd name="T86" fmla="*/ 3 w 3088"/>
                <a:gd name="T87" fmla="*/ 621 h 3592"/>
                <a:gd name="T88" fmla="*/ 44 w 3088"/>
                <a:gd name="T89" fmla="*/ 575 h 3592"/>
                <a:gd name="T90" fmla="*/ 324 w 3088"/>
                <a:gd name="T91" fmla="*/ 541 h 3592"/>
                <a:gd name="T92" fmla="*/ 764 w 3088"/>
                <a:gd name="T93" fmla="*/ 420 h 3592"/>
                <a:gd name="T94" fmla="*/ 1176 w 3088"/>
                <a:gd name="T95" fmla="*/ 224 h 3592"/>
                <a:gd name="T96" fmla="*/ 1489 w 3088"/>
                <a:gd name="T97" fmla="*/ 24 h 3592"/>
                <a:gd name="T98" fmla="*/ 1545 w 3088"/>
                <a:gd name="T99" fmla="*/ 0 h 3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88" h="3592">
                  <a:moveTo>
                    <a:pt x="1544" y="632"/>
                  </a:moveTo>
                  <a:lnTo>
                    <a:pt x="1453" y="635"/>
                  </a:lnTo>
                  <a:lnTo>
                    <a:pt x="1363" y="646"/>
                  </a:lnTo>
                  <a:lnTo>
                    <a:pt x="1277" y="663"/>
                  </a:lnTo>
                  <a:lnTo>
                    <a:pt x="1192" y="686"/>
                  </a:lnTo>
                  <a:lnTo>
                    <a:pt x="1110" y="715"/>
                  </a:lnTo>
                  <a:lnTo>
                    <a:pt x="1031" y="750"/>
                  </a:lnTo>
                  <a:lnTo>
                    <a:pt x="955" y="791"/>
                  </a:lnTo>
                  <a:lnTo>
                    <a:pt x="883" y="837"/>
                  </a:lnTo>
                  <a:lnTo>
                    <a:pt x="814" y="888"/>
                  </a:lnTo>
                  <a:lnTo>
                    <a:pt x="749" y="944"/>
                  </a:lnTo>
                  <a:lnTo>
                    <a:pt x="689" y="1004"/>
                  </a:lnTo>
                  <a:lnTo>
                    <a:pt x="634" y="1068"/>
                  </a:lnTo>
                  <a:lnTo>
                    <a:pt x="583" y="1136"/>
                  </a:lnTo>
                  <a:lnTo>
                    <a:pt x="537" y="1208"/>
                  </a:lnTo>
                  <a:lnTo>
                    <a:pt x="496" y="1284"/>
                  </a:lnTo>
                  <a:lnTo>
                    <a:pt x="461" y="1363"/>
                  </a:lnTo>
                  <a:lnTo>
                    <a:pt x="432" y="1445"/>
                  </a:lnTo>
                  <a:lnTo>
                    <a:pt x="409" y="1529"/>
                  </a:lnTo>
                  <a:lnTo>
                    <a:pt x="391" y="1617"/>
                  </a:lnTo>
                  <a:lnTo>
                    <a:pt x="381" y="1705"/>
                  </a:lnTo>
                  <a:lnTo>
                    <a:pt x="378" y="1796"/>
                  </a:lnTo>
                  <a:lnTo>
                    <a:pt x="381" y="1887"/>
                  </a:lnTo>
                  <a:lnTo>
                    <a:pt x="391" y="1976"/>
                  </a:lnTo>
                  <a:lnTo>
                    <a:pt x="409" y="2063"/>
                  </a:lnTo>
                  <a:lnTo>
                    <a:pt x="432" y="2148"/>
                  </a:lnTo>
                  <a:lnTo>
                    <a:pt x="461" y="2229"/>
                  </a:lnTo>
                  <a:lnTo>
                    <a:pt x="496" y="2308"/>
                  </a:lnTo>
                  <a:lnTo>
                    <a:pt x="537" y="2383"/>
                  </a:lnTo>
                  <a:lnTo>
                    <a:pt x="583" y="2456"/>
                  </a:lnTo>
                  <a:lnTo>
                    <a:pt x="634" y="2524"/>
                  </a:lnTo>
                  <a:lnTo>
                    <a:pt x="689" y="2589"/>
                  </a:lnTo>
                  <a:lnTo>
                    <a:pt x="749" y="2649"/>
                  </a:lnTo>
                  <a:lnTo>
                    <a:pt x="814" y="2705"/>
                  </a:lnTo>
                  <a:lnTo>
                    <a:pt x="883" y="2755"/>
                  </a:lnTo>
                  <a:lnTo>
                    <a:pt x="955" y="2801"/>
                  </a:lnTo>
                  <a:lnTo>
                    <a:pt x="1031" y="2842"/>
                  </a:lnTo>
                  <a:lnTo>
                    <a:pt x="1110" y="2877"/>
                  </a:lnTo>
                  <a:lnTo>
                    <a:pt x="1192" y="2906"/>
                  </a:lnTo>
                  <a:lnTo>
                    <a:pt x="1277" y="2929"/>
                  </a:lnTo>
                  <a:lnTo>
                    <a:pt x="1363" y="2947"/>
                  </a:lnTo>
                  <a:lnTo>
                    <a:pt x="1453" y="2957"/>
                  </a:lnTo>
                  <a:lnTo>
                    <a:pt x="1544" y="2961"/>
                  </a:lnTo>
                  <a:lnTo>
                    <a:pt x="1630" y="2958"/>
                  </a:lnTo>
                  <a:lnTo>
                    <a:pt x="1716" y="2948"/>
                  </a:lnTo>
                  <a:lnTo>
                    <a:pt x="1799" y="2933"/>
                  </a:lnTo>
                  <a:lnTo>
                    <a:pt x="1881" y="2911"/>
                  </a:lnTo>
                  <a:lnTo>
                    <a:pt x="1959" y="2884"/>
                  </a:lnTo>
                  <a:lnTo>
                    <a:pt x="2036" y="2853"/>
                  </a:lnTo>
                  <a:lnTo>
                    <a:pt x="2109" y="2815"/>
                  </a:lnTo>
                  <a:lnTo>
                    <a:pt x="2179" y="2773"/>
                  </a:lnTo>
                  <a:lnTo>
                    <a:pt x="2246" y="2726"/>
                  </a:lnTo>
                  <a:lnTo>
                    <a:pt x="2309" y="2674"/>
                  </a:lnTo>
                  <a:lnTo>
                    <a:pt x="2369" y="2620"/>
                  </a:lnTo>
                  <a:lnTo>
                    <a:pt x="2424" y="2559"/>
                  </a:lnTo>
                  <a:lnTo>
                    <a:pt x="2475" y="2497"/>
                  </a:lnTo>
                  <a:lnTo>
                    <a:pt x="2522" y="2430"/>
                  </a:lnTo>
                  <a:lnTo>
                    <a:pt x="2564" y="2360"/>
                  </a:lnTo>
                  <a:lnTo>
                    <a:pt x="2601" y="2287"/>
                  </a:lnTo>
                  <a:lnTo>
                    <a:pt x="2634" y="2211"/>
                  </a:lnTo>
                  <a:lnTo>
                    <a:pt x="2660" y="2133"/>
                  </a:lnTo>
                  <a:lnTo>
                    <a:pt x="2682" y="2052"/>
                  </a:lnTo>
                  <a:lnTo>
                    <a:pt x="2698" y="1969"/>
                  </a:lnTo>
                  <a:lnTo>
                    <a:pt x="2706" y="1883"/>
                  </a:lnTo>
                  <a:lnTo>
                    <a:pt x="2710" y="1796"/>
                  </a:lnTo>
                  <a:lnTo>
                    <a:pt x="2706" y="1705"/>
                  </a:lnTo>
                  <a:lnTo>
                    <a:pt x="2697" y="1617"/>
                  </a:lnTo>
                  <a:lnTo>
                    <a:pt x="2679" y="1529"/>
                  </a:lnTo>
                  <a:lnTo>
                    <a:pt x="2656" y="1445"/>
                  </a:lnTo>
                  <a:lnTo>
                    <a:pt x="2627" y="1363"/>
                  </a:lnTo>
                  <a:lnTo>
                    <a:pt x="2591" y="1284"/>
                  </a:lnTo>
                  <a:lnTo>
                    <a:pt x="2551" y="1208"/>
                  </a:lnTo>
                  <a:lnTo>
                    <a:pt x="2505" y="1136"/>
                  </a:lnTo>
                  <a:lnTo>
                    <a:pt x="2453" y="1068"/>
                  </a:lnTo>
                  <a:lnTo>
                    <a:pt x="2397" y="1004"/>
                  </a:lnTo>
                  <a:lnTo>
                    <a:pt x="2337" y="944"/>
                  </a:lnTo>
                  <a:lnTo>
                    <a:pt x="2274" y="888"/>
                  </a:lnTo>
                  <a:lnTo>
                    <a:pt x="2205" y="837"/>
                  </a:lnTo>
                  <a:lnTo>
                    <a:pt x="2132" y="791"/>
                  </a:lnTo>
                  <a:lnTo>
                    <a:pt x="2057" y="750"/>
                  </a:lnTo>
                  <a:lnTo>
                    <a:pt x="1978" y="715"/>
                  </a:lnTo>
                  <a:lnTo>
                    <a:pt x="1896" y="686"/>
                  </a:lnTo>
                  <a:lnTo>
                    <a:pt x="1811" y="663"/>
                  </a:lnTo>
                  <a:lnTo>
                    <a:pt x="1725" y="646"/>
                  </a:lnTo>
                  <a:lnTo>
                    <a:pt x="1635" y="635"/>
                  </a:lnTo>
                  <a:lnTo>
                    <a:pt x="1544" y="632"/>
                  </a:lnTo>
                  <a:close/>
                  <a:moveTo>
                    <a:pt x="1545" y="0"/>
                  </a:moveTo>
                  <a:lnTo>
                    <a:pt x="1557" y="1"/>
                  </a:lnTo>
                  <a:lnTo>
                    <a:pt x="1569" y="6"/>
                  </a:lnTo>
                  <a:lnTo>
                    <a:pt x="1583" y="14"/>
                  </a:lnTo>
                  <a:lnTo>
                    <a:pt x="1600" y="25"/>
                  </a:lnTo>
                  <a:lnTo>
                    <a:pt x="1621" y="39"/>
                  </a:lnTo>
                  <a:lnTo>
                    <a:pt x="1716" y="104"/>
                  </a:lnTo>
                  <a:lnTo>
                    <a:pt x="1812" y="165"/>
                  </a:lnTo>
                  <a:lnTo>
                    <a:pt x="1910" y="223"/>
                  </a:lnTo>
                  <a:lnTo>
                    <a:pt x="2010" y="278"/>
                  </a:lnTo>
                  <a:lnTo>
                    <a:pt x="2112" y="329"/>
                  </a:lnTo>
                  <a:lnTo>
                    <a:pt x="2215" y="375"/>
                  </a:lnTo>
                  <a:lnTo>
                    <a:pt x="2320" y="418"/>
                  </a:lnTo>
                  <a:lnTo>
                    <a:pt x="2427" y="456"/>
                  </a:lnTo>
                  <a:lnTo>
                    <a:pt x="2537" y="489"/>
                  </a:lnTo>
                  <a:lnTo>
                    <a:pt x="2648" y="516"/>
                  </a:lnTo>
                  <a:lnTo>
                    <a:pt x="2738" y="532"/>
                  </a:lnTo>
                  <a:lnTo>
                    <a:pt x="2828" y="546"/>
                  </a:lnTo>
                  <a:lnTo>
                    <a:pt x="2919" y="556"/>
                  </a:lnTo>
                  <a:lnTo>
                    <a:pt x="3010" y="567"/>
                  </a:lnTo>
                  <a:lnTo>
                    <a:pt x="3032" y="572"/>
                  </a:lnTo>
                  <a:lnTo>
                    <a:pt x="3051" y="577"/>
                  </a:lnTo>
                  <a:lnTo>
                    <a:pt x="3065" y="586"/>
                  </a:lnTo>
                  <a:lnTo>
                    <a:pt x="3075" y="597"/>
                  </a:lnTo>
                  <a:lnTo>
                    <a:pt x="3082" y="611"/>
                  </a:lnTo>
                  <a:lnTo>
                    <a:pt x="3087" y="630"/>
                  </a:lnTo>
                  <a:lnTo>
                    <a:pt x="3088" y="653"/>
                  </a:lnTo>
                  <a:lnTo>
                    <a:pt x="3088" y="1352"/>
                  </a:lnTo>
                  <a:lnTo>
                    <a:pt x="3088" y="1580"/>
                  </a:lnTo>
                  <a:lnTo>
                    <a:pt x="3086" y="1810"/>
                  </a:lnTo>
                  <a:lnTo>
                    <a:pt x="3080" y="2039"/>
                  </a:lnTo>
                  <a:lnTo>
                    <a:pt x="3074" y="2115"/>
                  </a:lnTo>
                  <a:lnTo>
                    <a:pt x="3063" y="2190"/>
                  </a:lnTo>
                  <a:lnTo>
                    <a:pt x="3046" y="2262"/>
                  </a:lnTo>
                  <a:lnTo>
                    <a:pt x="3025" y="2333"/>
                  </a:lnTo>
                  <a:lnTo>
                    <a:pt x="3000" y="2402"/>
                  </a:lnTo>
                  <a:lnTo>
                    <a:pt x="2972" y="2470"/>
                  </a:lnTo>
                  <a:lnTo>
                    <a:pt x="2938" y="2537"/>
                  </a:lnTo>
                  <a:lnTo>
                    <a:pt x="2900" y="2601"/>
                  </a:lnTo>
                  <a:lnTo>
                    <a:pt x="2860" y="2664"/>
                  </a:lnTo>
                  <a:lnTo>
                    <a:pt x="2817" y="2727"/>
                  </a:lnTo>
                  <a:lnTo>
                    <a:pt x="2757" y="2805"/>
                  </a:lnTo>
                  <a:lnTo>
                    <a:pt x="2693" y="2878"/>
                  </a:lnTo>
                  <a:lnTo>
                    <a:pt x="2627" y="2948"/>
                  </a:lnTo>
                  <a:lnTo>
                    <a:pt x="2556" y="3015"/>
                  </a:lnTo>
                  <a:lnTo>
                    <a:pt x="2484" y="3078"/>
                  </a:lnTo>
                  <a:lnTo>
                    <a:pt x="2410" y="3138"/>
                  </a:lnTo>
                  <a:lnTo>
                    <a:pt x="2332" y="3195"/>
                  </a:lnTo>
                  <a:lnTo>
                    <a:pt x="2252" y="3249"/>
                  </a:lnTo>
                  <a:lnTo>
                    <a:pt x="2171" y="3300"/>
                  </a:lnTo>
                  <a:lnTo>
                    <a:pt x="2086" y="3349"/>
                  </a:lnTo>
                  <a:lnTo>
                    <a:pt x="2001" y="3396"/>
                  </a:lnTo>
                  <a:lnTo>
                    <a:pt x="1900" y="3447"/>
                  </a:lnTo>
                  <a:lnTo>
                    <a:pt x="1796" y="3494"/>
                  </a:lnTo>
                  <a:lnTo>
                    <a:pt x="1692" y="3540"/>
                  </a:lnTo>
                  <a:lnTo>
                    <a:pt x="1588" y="3583"/>
                  </a:lnTo>
                  <a:lnTo>
                    <a:pt x="1570" y="3590"/>
                  </a:lnTo>
                  <a:lnTo>
                    <a:pt x="1549" y="3592"/>
                  </a:lnTo>
                  <a:lnTo>
                    <a:pt x="1530" y="3592"/>
                  </a:lnTo>
                  <a:lnTo>
                    <a:pt x="1511" y="3588"/>
                  </a:lnTo>
                  <a:lnTo>
                    <a:pt x="1404" y="3545"/>
                  </a:lnTo>
                  <a:lnTo>
                    <a:pt x="1296" y="3499"/>
                  </a:lnTo>
                  <a:lnTo>
                    <a:pt x="1192" y="3451"/>
                  </a:lnTo>
                  <a:lnTo>
                    <a:pt x="1089" y="3399"/>
                  </a:lnTo>
                  <a:lnTo>
                    <a:pt x="989" y="3343"/>
                  </a:lnTo>
                  <a:lnTo>
                    <a:pt x="891" y="3284"/>
                  </a:lnTo>
                  <a:lnTo>
                    <a:pt x="796" y="3220"/>
                  </a:lnTo>
                  <a:lnTo>
                    <a:pt x="702" y="3152"/>
                  </a:lnTo>
                  <a:lnTo>
                    <a:pt x="613" y="3081"/>
                  </a:lnTo>
                  <a:lnTo>
                    <a:pt x="525" y="3005"/>
                  </a:lnTo>
                  <a:lnTo>
                    <a:pt x="440" y="2924"/>
                  </a:lnTo>
                  <a:lnTo>
                    <a:pt x="385" y="2865"/>
                  </a:lnTo>
                  <a:lnTo>
                    <a:pt x="331" y="2803"/>
                  </a:lnTo>
                  <a:lnTo>
                    <a:pt x="282" y="2741"/>
                  </a:lnTo>
                  <a:lnTo>
                    <a:pt x="234" y="2677"/>
                  </a:lnTo>
                  <a:lnTo>
                    <a:pt x="192" y="2610"/>
                  </a:lnTo>
                  <a:lnTo>
                    <a:pt x="153" y="2540"/>
                  </a:lnTo>
                  <a:lnTo>
                    <a:pt x="118" y="2469"/>
                  </a:lnTo>
                  <a:lnTo>
                    <a:pt x="88" y="2394"/>
                  </a:lnTo>
                  <a:lnTo>
                    <a:pt x="62" y="2318"/>
                  </a:lnTo>
                  <a:lnTo>
                    <a:pt x="42" y="2239"/>
                  </a:lnTo>
                  <a:lnTo>
                    <a:pt x="25" y="2161"/>
                  </a:lnTo>
                  <a:lnTo>
                    <a:pt x="13" y="2084"/>
                  </a:lnTo>
                  <a:lnTo>
                    <a:pt x="5" y="2004"/>
                  </a:lnTo>
                  <a:lnTo>
                    <a:pt x="3" y="1925"/>
                  </a:lnTo>
                  <a:lnTo>
                    <a:pt x="0" y="1506"/>
                  </a:lnTo>
                  <a:lnTo>
                    <a:pt x="0" y="1087"/>
                  </a:lnTo>
                  <a:lnTo>
                    <a:pt x="1" y="668"/>
                  </a:lnTo>
                  <a:lnTo>
                    <a:pt x="1" y="642"/>
                  </a:lnTo>
                  <a:lnTo>
                    <a:pt x="3" y="621"/>
                  </a:lnTo>
                  <a:lnTo>
                    <a:pt x="9" y="604"/>
                  </a:lnTo>
                  <a:lnTo>
                    <a:pt x="16" y="591"/>
                  </a:lnTo>
                  <a:lnTo>
                    <a:pt x="28" y="582"/>
                  </a:lnTo>
                  <a:lnTo>
                    <a:pt x="44" y="575"/>
                  </a:lnTo>
                  <a:lnTo>
                    <a:pt x="65" y="571"/>
                  </a:lnTo>
                  <a:lnTo>
                    <a:pt x="91" y="569"/>
                  </a:lnTo>
                  <a:lnTo>
                    <a:pt x="209" y="558"/>
                  </a:lnTo>
                  <a:lnTo>
                    <a:pt x="324" y="541"/>
                  </a:lnTo>
                  <a:lnTo>
                    <a:pt x="437" y="518"/>
                  </a:lnTo>
                  <a:lnTo>
                    <a:pt x="548" y="491"/>
                  </a:lnTo>
                  <a:lnTo>
                    <a:pt x="657" y="458"/>
                  </a:lnTo>
                  <a:lnTo>
                    <a:pt x="764" y="420"/>
                  </a:lnTo>
                  <a:lnTo>
                    <a:pt x="869" y="377"/>
                  </a:lnTo>
                  <a:lnTo>
                    <a:pt x="973" y="330"/>
                  </a:lnTo>
                  <a:lnTo>
                    <a:pt x="1075" y="279"/>
                  </a:lnTo>
                  <a:lnTo>
                    <a:pt x="1176" y="224"/>
                  </a:lnTo>
                  <a:lnTo>
                    <a:pt x="1274" y="165"/>
                  </a:lnTo>
                  <a:lnTo>
                    <a:pt x="1372" y="102"/>
                  </a:lnTo>
                  <a:lnTo>
                    <a:pt x="1468" y="38"/>
                  </a:lnTo>
                  <a:lnTo>
                    <a:pt x="1489" y="24"/>
                  </a:lnTo>
                  <a:lnTo>
                    <a:pt x="1507" y="13"/>
                  </a:lnTo>
                  <a:lnTo>
                    <a:pt x="1521" y="5"/>
                  </a:lnTo>
                  <a:lnTo>
                    <a:pt x="1534" y="1"/>
                  </a:lnTo>
                  <a:lnTo>
                    <a:pt x="15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Source Han Sans CN"/>
                <a:ea typeface="FZHei-B01S" panose="02010601030101010101" pitchFamily="2" charset="-122"/>
                <a:sym typeface="Source Han Sans CN"/>
              </a:endParaRPr>
            </a:p>
          </p:txBody>
        </p:sp>
      </p:grpSp>
      <p:sp>
        <p:nvSpPr>
          <p:cNvPr id="53" name="TextBox 11"/>
          <p:cNvSpPr txBox="1">
            <a:spLocks noChangeArrowheads="1"/>
          </p:cNvSpPr>
          <p:nvPr/>
        </p:nvSpPr>
        <p:spPr bwMode="auto">
          <a:xfrm flipH="1">
            <a:off x="1551596" y="2171958"/>
            <a:ext cx="264194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71446" indent="-171446" algn="r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2000" b="1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Source Han Sans CN"/>
                <a:ea typeface="FZHei-B01S" panose="02010601030101010101" pitchFamily="2" charset="-122"/>
                <a:sym typeface="Source Han Sans CN"/>
              </a:rPr>
              <a:t>NORMALISASI DATA</a:t>
            </a:r>
          </a:p>
        </p:txBody>
      </p:sp>
      <p:sp>
        <p:nvSpPr>
          <p:cNvPr id="54" name="TextBox 11"/>
          <p:cNvSpPr txBox="1">
            <a:spLocks noChangeArrowheads="1"/>
          </p:cNvSpPr>
          <p:nvPr/>
        </p:nvSpPr>
        <p:spPr bwMode="auto">
          <a:xfrm flipH="1">
            <a:off x="1230797" y="3649363"/>
            <a:ext cx="228327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71446" indent="-171446" algn="r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2000" b="1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Source Han Sans CN"/>
                <a:ea typeface="FZHei-B01S" panose="02010601030101010101" pitchFamily="2" charset="-122"/>
                <a:sym typeface="Source Han Sans CN"/>
              </a:rPr>
              <a:t>PERSIAPAN DATA</a:t>
            </a:r>
          </a:p>
        </p:txBody>
      </p:sp>
      <p:sp>
        <p:nvSpPr>
          <p:cNvPr id="55" name="TextBox 11"/>
          <p:cNvSpPr txBox="1">
            <a:spLocks noChangeArrowheads="1"/>
          </p:cNvSpPr>
          <p:nvPr/>
        </p:nvSpPr>
        <p:spPr bwMode="auto">
          <a:xfrm flipH="1">
            <a:off x="7860339" y="2189510"/>
            <a:ext cx="177526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71446" indent="-171446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2000" b="1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Source Han Sans CN"/>
                <a:ea typeface="FZHei-B01S" panose="02010601030101010101" pitchFamily="2" charset="-122"/>
                <a:sym typeface="Source Han Sans CN"/>
              </a:rPr>
              <a:t>ALGORITMA</a:t>
            </a:r>
          </a:p>
        </p:txBody>
      </p:sp>
      <p:sp>
        <p:nvSpPr>
          <p:cNvPr id="56" name="TextBox 11"/>
          <p:cNvSpPr txBox="1">
            <a:spLocks noChangeArrowheads="1"/>
          </p:cNvSpPr>
          <p:nvPr/>
        </p:nvSpPr>
        <p:spPr bwMode="auto">
          <a:xfrm flipH="1">
            <a:off x="8235142" y="3586960"/>
            <a:ext cx="2800923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71446" indent="-171446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2000" b="1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Source Han Sans CN"/>
                <a:ea typeface="FZHei-B01S" panose="02010601030101010101" pitchFamily="2" charset="-122"/>
                <a:sym typeface="Source Han Sans CN"/>
              </a:rPr>
              <a:t>PENGIMPLEMNTASIAN ALGORITMA</a:t>
            </a:r>
          </a:p>
        </p:txBody>
      </p:sp>
      <p:sp>
        <p:nvSpPr>
          <p:cNvPr id="57" name="TextBox 11"/>
          <p:cNvSpPr txBox="1">
            <a:spLocks noChangeArrowheads="1"/>
          </p:cNvSpPr>
          <p:nvPr/>
        </p:nvSpPr>
        <p:spPr bwMode="auto">
          <a:xfrm flipH="1">
            <a:off x="4815897" y="1244190"/>
            <a:ext cx="256020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71446" indent="-171446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2000" b="1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Source Han Sans CN"/>
                <a:ea typeface="FZHei-B01S" panose="02010601030101010101" pitchFamily="2" charset="-122"/>
                <a:sym typeface="Source Han Sans CN"/>
              </a:rPr>
              <a:t>PEMILIHAN ATRIBUT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E036ACFD-F329-43BA-85AC-0646246443D4}"/>
              </a:ext>
            </a:extLst>
          </p:cNvPr>
          <p:cNvSpPr txBox="1"/>
          <p:nvPr/>
        </p:nvSpPr>
        <p:spPr>
          <a:xfrm>
            <a:off x="1644499" y="619058"/>
            <a:ext cx="3672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Source Han Sans CN"/>
                <a:ea typeface="FZHei-B01S" panose="02010601030101010101" pitchFamily="2" charset="-122"/>
                <a:sym typeface="Source Han Sans CN"/>
              </a:rPr>
              <a:t>DATA</a:t>
            </a:r>
            <a:r>
              <a:rPr lang="zh-CN" altLang="en-US" sz="2800" b="1" dirty="0">
                <a:solidFill>
                  <a:schemeClr val="accent1"/>
                </a:solidFill>
                <a:latin typeface="Source Han Sans CN"/>
                <a:ea typeface="FZHei-B01S" panose="02010601030101010101" pitchFamily="2" charset="-122"/>
                <a:sym typeface="Source Han Sans CN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Source Han Sans CN"/>
                <a:ea typeface="FZHei-B01S" panose="02010601030101010101" pitchFamily="2" charset="-122"/>
                <a:sym typeface="Source Han Sans CN"/>
              </a:rPr>
              <a:t>UNDERSTANDING</a:t>
            </a:r>
            <a:endParaRPr lang="zh-CN" altLang="en-US" sz="2800" b="1" dirty="0">
              <a:solidFill>
                <a:schemeClr val="accent1"/>
              </a:solidFill>
              <a:latin typeface="Source Han Sans CN"/>
              <a:ea typeface="FZHei-B01S" panose="02010601030101010101" pitchFamily="2" charset="-122"/>
              <a:sym typeface="Source Han Sans CN"/>
            </a:endParaRPr>
          </a:p>
        </p:txBody>
      </p:sp>
      <p:sp>
        <p:nvSpPr>
          <p:cNvPr id="2" name="TextBox 38">
            <a:extLst>
              <a:ext uri="{FF2B5EF4-FFF2-40B4-BE49-F238E27FC236}">
                <a16:creationId xmlns:a16="http://schemas.microsoft.com/office/drawing/2014/main" id="{7D32AB53-82FD-B483-E3C4-BF30875A3861}"/>
              </a:ext>
            </a:extLst>
          </p:cNvPr>
          <p:cNvSpPr txBox="1"/>
          <p:nvPr/>
        </p:nvSpPr>
        <p:spPr>
          <a:xfrm>
            <a:off x="862242" y="584611"/>
            <a:ext cx="870226" cy="584775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altLang="zh-CN" sz="3200" b="1" spc="600" dirty="0">
                <a:solidFill>
                  <a:srgbClr val="FFDD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S Chinese Bold" panose="020B0800000000000000" pitchFamily="34" charset="-122"/>
                <a:ea typeface="Noto Sans S Chinese Bold" panose="020B0800000000000000" pitchFamily="34" charset="-122"/>
                <a:cs typeface="Poppins SemiBold" charset="0"/>
              </a:rPr>
              <a:t>04</a:t>
            </a:r>
            <a:endParaRPr lang="zh-CN" altLang="en-US" sz="1000" b="1" cap="all" spc="600" dirty="0">
              <a:solidFill>
                <a:srgbClr val="FFDD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S Chinese Bold" panose="020B0800000000000000" pitchFamily="34" charset="-122"/>
              <a:ea typeface="Noto Sans S Chinese Bold" panose="020B0800000000000000" pitchFamily="34" charset="-122"/>
              <a:cs typeface="Microsoft JhengHei Light" panose="020B0304030504040204" pitchFamily="34" charset="-122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yellow rectangle with white border&#10;&#10;Description automatically generated">
            <a:extLst>
              <a:ext uri="{FF2B5EF4-FFF2-40B4-BE49-F238E27FC236}">
                <a16:creationId xmlns:a16="http://schemas.microsoft.com/office/drawing/2014/main" id="{5AD02317-AAAC-31D4-D283-AB751B3AD0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5" name="矩形 21">
            <a:extLst>
              <a:ext uri="{FF2B5EF4-FFF2-40B4-BE49-F238E27FC236}">
                <a16:creationId xmlns:a16="http://schemas.microsoft.com/office/drawing/2014/main" id="{27B3918D-4B3D-FBE3-3043-58082B1F407E}"/>
              </a:ext>
            </a:extLst>
          </p:cNvPr>
          <p:cNvSpPr/>
          <p:nvPr/>
        </p:nvSpPr>
        <p:spPr>
          <a:xfrm>
            <a:off x="1363722" y="650901"/>
            <a:ext cx="9293860" cy="734695"/>
          </a:xfrm>
          <a:prstGeom prst="rect">
            <a:avLst/>
          </a:prstGeom>
          <a:solidFill>
            <a:srgbClr val="FFDD03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6" name="文本框 22">
            <a:extLst>
              <a:ext uri="{FF2B5EF4-FFF2-40B4-BE49-F238E27FC236}">
                <a16:creationId xmlns:a16="http://schemas.microsoft.com/office/drawing/2014/main" id="{D1BE0C21-D40B-620D-5DA9-433325A785F8}"/>
              </a:ext>
            </a:extLst>
          </p:cNvPr>
          <p:cNvSpPr txBox="1"/>
          <p:nvPr/>
        </p:nvSpPr>
        <p:spPr>
          <a:xfrm>
            <a:off x="4722807" y="725860"/>
            <a:ext cx="2575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MODELING</a:t>
            </a:r>
            <a:endParaRPr lang="zh-CN" altLang="en-US" sz="32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17AB0999-F884-D9E6-7167-A8068DC939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827664"/>
              </p:ext>
            </p:extLst>
          </p:nvPr>
        </p:nvGraphicFramePr>
        <p:xfrm>
          <a:off x="706857" y="1542869"/>
          <a:ext cx="10607589" cy="477562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81934">
                  <a:extLst>
                    <a:ext uri="{9D8B030D-6E8A-4147-A177-3AD203B41FA5}">
                      <a16:colId xmlns:a16="http://schemas.microsoft.com/office/drawing/2014/main" val="1814851759"/>
                    </a:ext>
                  </a:extLst>
                </a:gridCol>
                <a:gridCol w="3189792">
                  <a:extLst>
                    <a:ext uri="{9D8B030D-6E8A-4147-A177-3AD203B41FA5}">
                      <a16:colId xmlns:a16="http://schemas.microsoft.com/office/drawing/2014/main" val="885005800"/>
                    </a:ext>
                  </a:extLst>
                </a:gridCol>
                <a:gridCol w="3535863">
                  <a:extLst>
                    <a:ext uri="{9D8B030D-6E8A-4147-A177-3AD203B41FA5}">
                      <a16:colId xmlns:a16="http://schemas.microsoft.com/office/drawing/2014/main" val="1521307142"/>
                    </a:ext>
                  </a:extLst>
                </a:gridCol>
              </a:tblGrid>
              <a:tr h="590792">
                <a:tc rowSpan="2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TINGKAT PENGANGGURAN TERBUKA BERDASARKAN TINGKAT PENDIDIKAN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785457"/>
                  </a:ext>
                </a:extLst>
              </a:tr>
              <a:tr h="5907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872654"/>
                  </a:ext>
                </a:extLst>
              </a:tr>
              <a:tr h="590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TIDAK/BELUM/TIDAK TAMAT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786031"/>
                  </a:ext>
                </a:extLst>
              </a:tr>
              <a:tr h="59079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73367"/>
                  </a:ext>
                </a:extLst>
              </a:tr>
              <a:tr h="59079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SMA (</a:t>
                      </a:r>
                      <a:r>
                        <a:rPr lang="en-US" sz="2000" dirty="0" err="1"/>
                        <a:t>Umum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710681"/>
                  </a:ext>
                </a:extLst>
              </a:tr>
              <a:tr h="59079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SMA (</a:t>
                      </a:r>
                      <a:r>
                        <a:rPr lang="en-US" sz="2000" dirty="0" err="1"/>
                        <a:t>Kejuruan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173624"/>
                  </a:ext>
                </a:extLst>
              </a:tr>
              <a:tr h="59079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DIPLOMA I/II/III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220311"/>
                  </a:ext>
                </a:extLst>
              </a:tr>
              <a:tr h="59079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UNIVERSITAS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258979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DEA7EBE9-7486-8CCD-6915-5C658A5B4897}"/>
              </a:ext>
            </a:extLst>
          </p:cNvPr>
          <p:cNvSpPr txBox="1"/>
          <p:nvPr/>
        </p:nvSpPr>
        <p:spPr>
          <a:xfrm>
            <a:off x="1127536" y="1963017"/>
            <a:ext cx="3264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TINGKAT PENDIDIKAN 2</a:t>
            </a:r>
          </a:p>
        </p:txBody>
      </p:sp>
    </p:spTree>
    <p:extLst>
      <p:ext uri="{BB962C8B-B14F-4D97-AF65-F5344CB8AC3E}">
        <p14:creationId xmlns:p14="http://schemas.microsoft.com/office/powerpoint/2010/main" val="217050857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35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9B125"/>
      </a:accent1>
      <a:accent2>
        <a:srgbClr val="F9B125"/>
      </a:accent2>
      <a:accent3>
        <a:srgbClr val="FFFCE4"/>
      </a:accent3>
      <a:accent4>
        <a:srgbClr val="FFC000"/>
      </a:accent4>
      <a:accent5>
        <a:srgbClr val="FFC000"/>
      </a:accent5>
      <a:accent6>
        <a:srgbClr val="F9B125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163</Words>
  <Application>Microsoft Office PowerPoint</Application>
  <PresentationFormat>Widescreen</PresentationFormat>
  <Paragraphs>85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等线</vt:lpstr>
      <vt:lpstr>等线 Light</vt:lpstr>
      <vt:lpstr>微软雅黑</vt:lpstr>
      <vt:lpstr>Arial</vt:lpstr>
      <vt:lpstr>Calibri</vt:lpstr>
      <vt:lpstr>Calibri Light</vt:lpstr>
      <vt:lpstr>MADE Outer Sans</vt:lpstr>
      <vt:lpstr>Noto Sans S Chinese Bold</vt:lpstr>
      <vt:lpstr>Söhne</vt:lpstr>
      <vt:lpstr>Source Han Sans CN</vt:lpstr>
      <vt:lpstr>Office Theme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Raditia Faqih</dc:creator>
  <cp:lastModifiedBy>Mathew Reynalda Rusli</cp:lastModifiedBy>
  <cp:revision>9</cp:revision>
  <dcterms:created xsi:type="dcterms:W3CDTF">2024-01-03T16:49:09Z</dcterms:created>
  <dcterms:modified xsi:type="dcterms:W3CDTF">2024-01-04T07:15:34Z</dcterms:modified>
</cp:coreProperties>
</file>